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1" r:id="rId3"/>
  </p:sldMasterIdLst>
  <p:notesMasterIdLst>
    <p:notesMasterId r:id="rId44"/>
  </p:notesMasterIdLst>
  <p:sldIdLst>
    <p:sldId id="256" r:id="rId4"/>
    <p:sldId id="390" r:id="rId5"/>
    <p:sldId id="259" r:id="rId6"/>
    <p:sldId id="260" r:id="rId7"/>
    <p:sldId id="261" r:id="rId8"/>
    <p:sldId id="263" r:id="rId9"/>
    <p:sldId id="264" r:id="rId10"/>
    <p:sldId id="266" r:id="rId11"/>
    <p:sldId id="270" r:id="rId12"/>
    <p:sldId id="271" r:id="rId13"/>
    <p:sldId id="273" r:id="rId14"/>
    <p:sldId id="275" r:id="rId15"/>
    <p:sldId id="278" r:id="rId16"/>
    <p:sldId id="381" r:id="rId17"/>
    <p:sldId id="382" r:id="rId18"/>
    <p:sldId id="383" r:id="rId19"/>
    <p:sldId id="384" r:id="rId20"/>
    <p:sldId id="276" r:id="rId21"/>
    <p:sldId id="277" r:id="rId22"/>
    <p:sldId id="385" r:id="rId23"/>
    <p:sldId id="284" r:id="rId24"/>
    <p:sldId id="285" r:id="rId25"/>
    <p:sldId id="286" r:id="rId26"/>
    <p:sldId id="297" r:id="rId27"/>
    <p:sldId id="299" r:id="rId28"/>
    <p:sldId id="300" r:id="rId29"/>
    <p:sldId id="302" r:id="rId30"/>
    <p:sldId id="303" r:id="rId31"/>
    <p:sldId id="306" r:id="rId32"/>
    <p:sldId id="307" r:id="rId33"/>
    <p:sldId id="308" r:id="rId34"/>
    <p:sldId id="309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550145323" r:id="rId43"/>
  </p:sldIdLst>
  <p:sldSz cx="36576000" cy="20574000"/>
  <p:notesSz cx="6858000" cy="9144000"/>
  <p:embeddedFontLst>
    <p:embeddedFont>
      <p:font typeface="NVIDIA Sans" panose="020B0503020203020204" pitchFamily="34" charset="0"/>
      <p:regular r:id="rId45"/>
      <p:bold r:id="rId46"/>
      <p:italic r:id="rId47"/>
      <p:boldItalic r:id="rId48"/>
    </p:embeddedFont>
    <p:embeddedFont>
      <p:font typeface="NVIDIA Sans Light" panose="020B0303020203020204" pitchFamily="34" charset="0"/>
      <p:regular r:id="rId49"/>
      <p:bold r:id="rId50"/>
      <p:italic r:id="rId51"/>
      <p:boldItalic r:id="rId52"/>
    </p:embeddedFont>
    <p:embeddedFont>
      <p:font typeface="NVIDIA Sans Medium" panose="020B0603020203020204" pitchFamily="34" charset="0"/>
      <p:regular r:id="rId53"/>
      <p:bold r:id="rId54"/>
      <p:italic r:id="rId55"/>
      <p:boldItalic r:id="rId56"/>
    </p:embeddedFont>
    <p:embeddedFont>
      <p:font typeface="Roboto Mono" panose="00000009000000000000" pitchFamily="49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vin Lee (Developer Programs) US" initials="" lastIdx="1" clrIdx="0"/>
  <p:cmAuthor id="1" name="Siddharth Sharma (Developer Marketing) US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4491E-73D4-45F1-9FD5-5797B40002CB}" v="2" dt="2025-02-12T21:39:31.442"/>
  </p1510:revLst>
</p1510:revInfo>
</file>

<file path=ppt/tableStyles.xml><?xml version="1.0" encoding="utf-8"?>
<a:tblStyleLst xmlns:a="http://schemas.openxmlformats.org/drawingml/2006/main" def="{1B71A5EE-7D44-4AD7-B5F5-DC278B895B87}">
  <a:tblStyle styleId="{1B71A5EE-7D44-4AD7-B5F5-DC278B895B87}" styleName="Table_0">
    <a:wholeTbl>
      <a:tcTxStyle b="off" i="off">
        <a:font>
          <a:latin typeface="NVIDIA Sans"/>
          <a:ea typeface="NVIDIA Sans"/>
          <a:cs typeface="NVIDIA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DEA"/>
          </a:solidFill>
        </a:fill>
      </a:tcStyle>
    </a:wholeTbl>
    <a:band1H>
      <a:tcTxStyle/>
      <a:tcStyle>
        <a:tcBdr/>
        <a:fill>
          <a:solidFill>
            <a:srgbClr val="CAD8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672208-C26B-418C-B6D2-AB890F44C7D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0" autoAdjust="0"/>
    <p:restoredTop sz="74030" autoAdjust="0"/>
  </p:normalViewPr>
  <p:slideViewPr>
    <p:cSldViewPr snapToGrid="0">
      <p:cViewPr varScale="1">
        <p:scale>
          <a:sx n="37" d="100"/>
          <a:sy n="37" d="100"/>
        </p:scale>
        <p:origin x="46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ee (Developer Programs)" userId="f47351a6-0e28-4941-b6cd-419bf959951c" providerId="ADAL" clId="{E6EE2115-EF1B-471C-985A-C7556FC76D67}"/>
    <pc:docChg chg="undo custSel addSld delSld modSld">
      <pc:chgData name="Kevin Lee (Developer Programs)" userId="f47351a6-0e28-4941-b6cd-419bf959951c" providerId="ADAL" clId="{E6EE2115-EF1B-471C-985A-C7556FC76D67}" dt="2024-12-21T01:23:21.329" v="1907" actId="113"/>
      <pc:docMkLst>
        <pc:docMk/>
      </pc:docMkLst>
      <pc:sldChg chg="addSp delSp modSp mod modTransition modAnim modNotes modNotesTx">
        <pc:chgData name="Kevin Lee (Developer Programs)" userId="f47351a6-0e28-4941-b6cd-419bf959951c" providerId="ADAL" clId="{E6EE2115-EF1B-471C-985A-C7556FC76D67}" dt="2024-12-20T00:41:38.212" v="1902"/>
        <pc:sldMkLst>
          <pc:docMk/>
          <pc:sldMk cId="0" sldId="256"/>
        </pc:sldMkLst>
        <pc:spChg chg="mod">
          <ac:chgData name="Kevin Lee (Developer Programs)" userId="f47351a6-0e28-4941-b6cd-419bf959951c" providerId="ADAL" clId="{E6EE2115-EF1B-471C-985A-C7556FC76D67}" dt="2024-12-17T03:58:09.974" v="0" actId="20577"/>
          <ac:spMkLst>
            <pc:docMk/>
            <pc:sldMk cId="0" sldId="256"/>
            <ac:spMk id="833" creationId="{00000000-0000-0000-0000-000000000000}"/>
          </ac:spMkLst>
        </pc:spChg>
      </pc:sldChg>
      <pc:sldChg chg="addSp delSp modSp del mod">
        <pc:chgData name="Kevin Lee (Developer Programs)" userId="f47351a6-0e28-4941-b6cd-419bf959951c" providerId="ADAL" clId="{E6EE2115-EF1B-471C-985A-C7556FC76D67}" dt="2024-12-17T04:03:51.873" v="54" actId="47"/>
        <pc:sldMkLst>
          <pc:docMk/>
          <pc:sldMk cId="0" sldId="258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20T00:27:21.485" v="1884"/>
        <pc:sldMkLst>
          <pc:docMk/>
          <pc:sldMk cId="0" sldId="259"/>
        </pc:sldMkLst>
        <pc:spChg chg="add del">
          <ac:chgData name="Kevin Lee (Developer Programs)" userId="f47351a6-0e28-4941-b6cd-419bf959951c" providerId="ADAL" clId="{E6EE2115-EF1B-471C-985A-C7556FC76D67}" dt="2024-12-17T04:00:29.631" v="16" actId="478"/>
          <ac:spMkLst>
            <pc:docMk/>
            <pc:sldMk cId="0" sldId="259"/>
            <ac:spMk id="857" creationId="{00000000-0000-0000-0000-000000000000}"/>
          </ac:spMkLst>
        </pc:spChg>
        <pc:graphicFrameChg chg="add del mod modGraphic">
          <ac:chgData name="Kevin Lee (Developer Programs)" userId="f47351a6-0e28-4941-b6cd-419bf959951c" providerId="ADAL" clId="{E6EE2115-EF1B-471C-985A-C7556FC76D67}" dt="2024-12-17T04:01:10.738" v="50" actId="20577"/>
          <ac:graphicFrameMkLst>
            <pc:docMk/>
            <pc:sldMk cId="0" sldId="259"/>
            <ac:graphicFrameMk id="856" creationId="{00000000-0000-0000-0000-000000000000}"/>
          </ac:graphicFrameMkLst>
        </pc:graphicFrame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06.103" v="1236" actId="478"/>
        <pc:sldMkLst>
          <pc:docMk/>
          <pc:sldMk cId="0" sldId="260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07.803" v="1237" actId="478"/>
        <pc:sldMkLst>
          <pc:docMk/>
          <pc:sldMk cId="0" sldId="261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09.681" v="1238" actId="478"/>
        <pc:sldMkLst>
          <pc:docMk/>
          <pc:sldMk cId="0" sldId="263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11.629" v="1239" actId="478"/>
        <pc:sldMkLst>
          <pc:docMk/>
          <pc:sldMk cId="0" sldId="264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13.479" v="1240" actId="478"/>
        <pc:sldMkLst>
          <pc:docMk/>
          <pc:sldMk cId="0" sldId="266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15.351" v="1241" actId="478"/>
        <pc:sldMkLst>
          <pc:docMk/>
          <pc:sldMk cId="0" sldId="270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17.851" v="1242" actId="478"/>
        <pc:sldMkLst>
          <pc:docMk/>
          <pc:sldMk cId="0" sldId="271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25.613" v="1243" actId="478"/>
        <pc:sldMkLst>
          <pc:docMk/>
          <pc:sldMk cId="0" sldId="273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20:56:50.848" v="1709" actId="478"/>
        <pc:sldMkLst>
          <pc:docMk/>
          <pc:sldMk cId="0" sldId="275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6:17:01.667" v="1220" actId="478"/>
        <pc:sldMkLst>
          <pc:docMk/>
          <pc:sldMk cId="0" sldId="276"/>
        </pc:sldMkLst>
        <pc:spChg chg="mod">
          <ac:chgData name="Kevin Lee (Developer Programs)" userId="f47351a6-0e28-4941-b6cd-419bf959951c" providerId="ADAL" clId="{E6EE2115-EF1B-471C-985A-C7556FC76D67}" dt="2024-12-17T04:28:46.008" v="120" actId="20577"/>
          <ac:spMkLst>
            <pc:docMk/>
            <pc:sldMk cId="0" sldId="276"/>
            <ac:spMk id="1075" creationId="{00000000-0000-0000-0000-000000000000}"/>
          </ac:spMkLst>
        </pc:sp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6:16:58.158" v="1219" actId="478"/>
        <pc:sldMkLst>
          <pc:docMk/>
          <pc:sldMk cId="0" sldId="277"/>
        </pc:sldMkLst>
        <pc:spChg chg="add mod">
          <ac:chgData name="Kevin Lee (Developer Programs)" userId="f47351a6-0e28-4941-b6cd-419bf959951c" providerId="ADAL" clId="{E6EE2115-EF1B-471C-985A-C7556FC76D67}" dt="2024-12-17T04:04:47.975" v="58"/>
          <ac:spMkLst>
            <pc:docMk/>
            <pc:sldMk cId="0" sldId="277"/>
            <ac:spMk id="4" creationId="{538704CD-23E4-68BA-2DD2-78F81B888CBA}"/>
          </ac:spMkLst>
        </pc:sp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09.135" v="1245" actId="478"/>
        <pc:sldMkLst>
          <pc:docMk/>
          <pc:sldMk cId="0" sldId="278"/>
        </pc:sldMkLst>
        <pc:spChg chg="add mod">
          <ac:chgData name="Kevin Lee (Developer Programs)" userId="f47351a6-0e28-4941-b6cd-419bf959951c" providerId="ADAL" clId="{E6EE2115-EF1B-471C-985A-C7556FC76D67}" dt="2024-12-17T04:27:37.960" v="108"/>
          <ac:spMkLst>
            <pc:docMk/>
            <pc:sldMk cId="0" sldId="278"/>
            <ac:spMk id="4" creationId="{3C0D4FB5-3F6B-9A58-C5DC-7F4CC01F9C19}"/>
          </ac:spMkLst>
        </pc:sp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33.210" v="1250" actId="478"/>
        <pc:sldMkLst>
          <pc:docMk/>
          <pc:sldMk cId="0" sldId="284"/>
        </pc:sldMkLst>
        <pc:spChg chg="add mod">
          <ac:chgData name="Kevin Lee (Developer Programs)" userId="f47351a6-0e28-4941-b6cd-419bf959951c" providerId="ADAL" clId="{E6EE2115-EF1B-471C-985A-C7556FC76D67}" dt="2024-12-17T04:05:59.213" v="65"/>
          <ac:spMkLst>
            <pc:docMk/>
            <pc:sldMk cId="0" sldId="284"/>
            <ac:spMk id="4" creationId="{DA3C8197-7FF3-46B1-1C38-20DF4654C66E}"/>
          </ac:spMkLst>
        </pc:sp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35.888" v="1251" actId="478"/>
        <pc:sldMkLst>
          <pc:docMk/>
          <pc:sldMk cId="0" sldId="285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38.544" v="1252" actId="478"/>
        <pc:sldMkLst>
          <pc:docMk/>
          <pc:sldMk cId="0" sldId="286"/>
        </pc:sldMkLst>
      </pc:sldChg>
      <pc:sldChg chg="addSp delSp modSp del mod">
        <pc:chgData name="Kevin Lee (Developer Programs)" userId="f47351a6-0e28-4941-b6cd-419bf959951c" providerId="ADAL" clId="{E6EE2115-EF1B-471C-985A-C7556FC76D67}" dt="2024-12-17T04:07:42.427" v="73" actId="47"/>
        <pc:sldMkLst>
          <pc:docMk/>
          <pc:sldMk cId="0" sldId="294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17:54:09.094" v="1265" actId="6549"/>
        <pc:sldMkLst>
          <pc:docMk/>
          <pc:sldMk cId="0" sldId="297"/>
        </pc:sldMkLst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0" sldId="298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56:58.308" v="1710" actId="478"/>
        <pc:sldMkLst>
          <pc:docMk/>
          <pc:sldMk cId="0" sldId="299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57:01.808" v="1711" actId="478"/>
        <pc:sldMkLst>
          <pc:docMk/>
          <pc:sldMk cId="0" sldId="300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57:04.578" v="1712" actId="478"/>
        <pc:sldMkLst>
          <pc:docMk/>
          <pc:sldMk cId="0" sldId="302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21T01:23:04.922" v="1906" actId="20577"/>
        <pc:sldMkLst>
          <pc:docMk/>
          <pc:sldMk cId="0" sldId="303"/>
        </pc:sldMkLst>
        <pc:spChg chg="mod">
          <ac:chgData name="Kevin Lee (Developer Programs)" userId="f47351a6-0e28-4941-b6cd-419bf959951c" providerId="ADAL" clId="{E6EE2115-EF1B-471C-985A-C7556FC76D67}" dt="2024-12-21T01:23:04.922" v="1906" actId="20577"/>
          <ac:spMkLst>
            <pc:docMk/>
            <pc:sldMk cId="0" sldId="303"/>
            <ac:spMk id="1410" creationId="{00000000-0000-0000-0000-000000000000}"/>
          </ac:spMkLst>
        </pc:spChg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0" sldId="304"/>
        </pc:sldMkLst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0" sldId="305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2:02:59.272" v="1778" actId="20577"/>
        <pc:sldMkLst>
          <pc:docMk/>
          <pc:sldMk cId="0" sldId="306"/>
        </pc:sldMkLst>
        <pc:spChg chg="mod">
          <ac:chgData name="Kevin Lee (Developer Programs)" userId="f47351a6-0e28-4941-b6cd-419bf959951c" providerId="ADAL" clId="{E6EE2115-EF1B-471C-985A-C7556FC76D67}" dt="2024-12-17T22:02:59.272" v="1778" actId="20577"/>
          <ac:spMkLst>
            <pc:docMk/>
            <pc:sldMk cId="0" sldId="306"/>
            <ac:spMk id="1442" creationId="{00000000-0000-0000-0000-000000000000}"/>
          </ac:spMkLst>
        </pc:spChg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57:12.180" v="1715" actId="478"/>
        <pc:sldMkLst>
          <pc:docMk/>
          <pc:sldMk cId="0" sldId="307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18:59:22.605" v="1397"/>
        <pc:sldMkLst>
          <pc:docMk/>
          <pc:sldMk cId="0" sldId="308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19:58:33.883" v="1532"/>
        <pc:sldMkLst>
          <pc:docMk/>
          <pc:sldMk cId="0" sldId="309"/>
        </pc:sldMkLst>
      </pc:sldChg>
      <pc:sldChg chg="del">
        <pc:chgData name="Kevin Lee (Developer Programs)" userId="f47351a6-0e28-4941-b6cd-419bf959951c" providerId="ADAL" clId="{E6EE2115-EF1B-471C-985A-C7556FC76D67}" dt="2024-12-17T04:05:37.662" v="62" actId="47"/>
        <pc:sldMkLst>
          <pc:docMk/>
          <pc:sldMk cId="0" sldId="310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02:58.681" v="1545"/>
        <pc:sldMkLst>
          <pc:docMk/>
          <pc:sldMk cId="0" sldId="311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1:59:55.827" v="1730"/>
        <pc:sldMkLst>
          <pc:docMk/>
          <pc:sldMk cId="0" sldId="312"/>
        </pc:sldMkLst>
        <pc:picChg chg="add mod">
          <ac:chgData name="Kevin Lee (Developer Programs)" userId="f47351a6-0e28-4941-b6cd-419bf959951c" providerId="ADAL" clId="{E6EE2115-EF1B-471C-985A-C7556FC76D67}" dt="2024-12-17T21:59:55.827" v="1730"/>
          <ac:picMkLst>
            <pc:docMk/>
            <pc:sldMk cId="0" sldId="312"/>
            <ac:picMk id="37" creationId="{78486980-2E07-48D7-C8AE-DBF164F7924C}"/>
          </ac:picMkLst>
        </pc:picChg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2:00:58.915" v="1769" actId="478"/>
        <pc:sldMkLst>
          <pc:docMk/>
          <pc:sldMk cId="0" sldId="313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19:00.222" v="1647"/>
        <pc:sldMkLst>
          <pc:docMk/>
          <pc:sldMk cId="0" sldId="314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21:01.640" v="1663"/>
        <pc:sldMkLst>
          <pc:docMk/>
          <pc:sldMk cId="0" sldId="315"/>
        </pc:sldMkLst>
      </pc:sldChg>
      <pc:sldChg chg="addSp delSp modSp mod modTransition modAnim modNotesTx">
        <pc:chgData name="Kevin Lee (Developer Programs)" userId="f47351a6-0e28-4941-b6cd-419bf959951c" providerId="ADAL" clId="{E6EE2115-EF1B-471C-985A-C7556FC76D67}" dt="2024-12-17T20:23:09.675" v="1673"/>
        <pc:sldMkLst>
          <pc:docMk/>
          <pc:sldMk cId="0" sldId="316"/>
        </pc:sldMkLst>
      </pc:sldChg>
      <pc:sldChg chg="addSp delSp modSp mod modTransition modAnim modNotesTx">
        <pc:chgData name="Kevin Lee (Developer Programs)" userId="f47351a6-0e28-4941-b6cd-419bf959951c" providerId="ADAL" clId="{E6EE2115-EF1B-471C-985A-C7556FC76D67}" dt="2024-12-21T01:23:21.329" v="1907" actId="113"/>
        <pc:sldMkLst>
          <pc:docMk/>
          <pc:sldMk cId="0" sldId="317"/>
        </pc:sldMkLst>
        <pc:spChg chg="mod">
          <ac:chgData name="Kevin Lee (Developer Programs)" userId="f47351a6-0e28-4941-b6cd-419bf959951c" providerId="ADAL" clId="{E6EE2115-EF1B-471C-985A-C7556FC76D67}" dt="2024-12-21T01:23:21.329" v="1907" actId="113"/>
          <ac:spMkLst>
            <pc:docMk/>
            <pc:sldMk cId="0" sldId="317"/>
            <ac:spMk id="1561" creationId="{00000000-0000-0000-0000-000000000000}"/>
          </ac:spMkLst>
        </pc:spChg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0" sldId="378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23.899" v="1246" actId="478"/>
        <pc:sldMkLst>
          <pc:docMk/>
          <pc:sldMk cId="0" sldId="381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25.688" v="1247" actId="478"/>
        <pc:sldMkLst>
          <pc:docMk/>
          <pc:sldMk cId="0" sldId="382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28.036" v="1248" actId="478"/>
        <pc:sldMkLst>
          <pc:docMk/>
          <pc:sldMk cId="0" sldId="383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30.172" v="1249" actId="478"/>
        <pc:sldMkLst>
          <pc:docMk/>
          <pc:sldMk cId="0" sldId="384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6:17:26.959" v="1222" actId="478"/>
        <pc:sldMkLst>
          <pc:docMk/>
          <pc:sldMk cId="3386932935" sldId="385"/>
        </pc:sldMkLst>
        <pc:spChg chg="add mod">
          <ac:chgData name="Kevin Lee (Developer Programs)" userId="f47351a6-0e28-4941-b6cd-419bf959951c" providerId="ADAL" clId="{E6EE2115-EF1B-471C-985A-C7556FC76D67}" dt="2024-12-17T04:05:15.109" v="61"/>
          <ac:spMkLst>
            <pc:docMk/>
            <pc:sldMk cId="3386932935" sldId="385"/>
            <ac:spMk id="5" creationId="{DF9BAE32-DEF2-554D-9604-37ED059C89F9}"/>
          </ac:spMkLst>
        </pc:spChg>
        <pc:picChg chg="add mod">
          <ac:chgData name="Kevin Lee (Developer Programs)" userId="f47351a6-0e28-4941-b6cd-419bf959951c" providerId="ADAL" clId="{E6EE2115-EF1B-471C-985A-C7556FC76D67}" dt="2024-12-17T04:05:15.109" v="61"/>
          <ac:picMkLst>
            <pc:docMk/>
            <pc:sldMk cId="3386932935" sldId="385"/>
            <ac:picMk id="6" creationId="{CB833DAE-732E-EE4F-B6AA-1B299B2751FD}"/>
          </ac:picMkLst>
        </pc:picChg>
      </pc:sldChg>
      <pc:sldChg chg="addSp delSp modSp del mod">
        <pc:chgData name="Kevin Lee (Developer Programs)" userId="f47351a6-0e28-4941-b6cd-419bf959951c" providerId="ADAL" clId="{E6EE2115-EF1B-471C-985A-C7556FC76D67}" dt="2024-12-17T04:07:42.427" v="73" actId="47"/>
        <pc:sldMkLst>
          <pc:docMk/>
          <pc:sldMk cId="2858830334" sldId="386"/>
        </pc:sldMkLst>
      </pc:sldChg>
      <pc:sldChg chg="del">
        <pc:chgData name="Kevin Lee (Developer Programs)" userId="f47351a6-0e28-4941-b6cd-419bf959951c" providerId="ADAL" clId="{E6EE2115-EF1B-471C-985A-C7556FC76D67}" dt="2024-12-17T04:04:08.408" v="55" actId="47"/>
        <pc:sldMkLst>
          <pc:docMk/>
          <pc:sldMk cId="1213587381" sldId="387"/>
        </pc:sldMkLst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2569615485" sldId="388"/>
        </pc:sldMkLst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2648746404" sldId="389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02.367" v="1234" actId="478"/>
        <pc:sldMkLst>
          <pc:docMk/>
          <pc:sldMk cId="0" sldId="390"/>
        </pc:sldMkLst>
      </pc:sldChg>
      <pc:sldChg chg="del modTransition">
        <pc:chgData name="Kevin Lee (Developer Programs)" userId="f47351a6-0e28-4941-b6cd-419bf959951c" providerId="ADAL" clId="{E6EE2115-EF1B-471C-985A-C7556FC76D67}" dt="2024-12-17T20:26:52.211" v="1692" actId="47"/>
        <pc:sldMkLst>
          <pc:docMk/>
          <pc:sldMk cId="0" sldId="391"/>
        </pc:sldMkLst>
      </pc:sldChg>
      <pc:sldChg chg="new del">
        <pc:chgData name="Kevin Lee (Developer Programs)" userId="f47351a6-0e28-4941-b6cd-419bf959951c" providerId="ADAL" clId="{E6EE2115-EF1B-471C-985A-C7556FC76D67}" dt="2024-12-17T20:26:51.022" v="1691" actId="47"/>
        <pc:sldMkLst>
          <pc:docMk/>
          <pc:sldMk cId="884732491" sldId="392"/>
        </pc:sldMkLst>
      </pc:sldChg>
      <pc:sldChg chg="add del">
        <pc:chgData name="Kevin Lee (Developer Programs)" userId="f47351a6-0e28-4941-b6cd-419bf959951c" providerId="ADAL" clId="{E6EE2115-EF1B-471C-985A-C7556FC76D67}" dt="2024-12-17T20:28:32.689" v="1708" actId="47"/>
        <pc:sldMkLst>
          <pc:docMk/>
          <pc:sldMk cId="1067739765" sldId="550145322"/>
        </pc:sldMkLst>
      </pc:sldChg>
      <pc:sldChg chg="addSp delSp modSp new mod modTransition modClrScheme modAnim chgLayout">
        <pc:chgData name="Kevin Lee (Developer Programs)" userId="f47351a6-0e28-4941-b6cd-419bf959951c" providerId="ADAL" clId="{E6EE2115-EF1B-471C-985A-C7556FC76D67}" dt="2024-12-20T00:27:59.480" v="1887"/>
        <pc:sldMkLst>
          <pc:docMk/>
          <pc:sldMk cId="163765301" sldId="550145323"/>
        </pc:sldMkLst>
        <pc:spChg chg="add mod ord">
          <ac:chgData name="Kevin Lee (Developer Programs)" userId="f47351a6-0e28-4941-b6cd-419bf959951c" providerId="ADAL" clId="{E6EE2115-EF1B-471C-985A-C7556FC76D67}" dt="2024-12-17T20:27:38.985" v="1706" actId="20577"/>
          <ac:spMkLst>
            <pc:docMk/>
            <pc:sldMk cId="163765301" sldId="550145323"/>
            <ac:spMk id="5" creationId="{5DC0BEE8-FAE5-7E2C-E178-342BC8847CF4}"/>
          </ac:spMkLst>
        </pc:spChg>
      </pc:sldChg>
      <pc:sldChg chg="addSp delSp modSp new del mod modClrScheme chgLayout">
        <pc:chgData name="Kevin Lee (Developer Programs)" userId="f47351a6-0e28-4941-b6cd-419bf959951c" providerId="ADAL" clId="{E6EE2115-EF1B-471C-985A-C7556FC76D67}" dt="2024-12-17T22:01:35.265" v="1770" actId="47"/>
        <pc:sldMkLst>
          <pc:docMk/>
          <pc:sldMk cId="2904742232" sldId="550145324"/>
        </pc:sldMkLst>
      </pc:sldChg>
      <pc:sldMasterChg chg="delSldLayout">
        <pc:chgData name="Kevin Lee (Developer Programs)" userId="f47351a6-0e28-4941-b6cd-419bf959951c" providerId="ADAL" clId="{E6EE2115-EF1B-471C-985A-C7556FC76D67}" dt="2024-12-17T20:26:52.211" v="1692" actId="47"/>
        <pc:sldMasterMkLst>
          <pc:docMk/>
          <pc:sldMasterMk cId="0" sldId="2147483728"/>
        </pc:sldMasterMkLst>
        <pc:sldLayoutChg chg="del">
          <pc:chgData name="Kevin Lee (Developer Programs)" userId="f47351a6-0e28-4941-b6cd-419bf959951c" providerId="ADAL" clId="{E6EE2115-EF1B-471C-985A-C7556FC76D67}" dt="2024-12-17T04:07:18.364" v="72" actId="47"/>
          <pc:sldLayoutMkLst>
            <pc:docMk/>
            <pc:sldMasterMk cId="0" sldId="2147483728"/>
            <pc:sldLayoutMk cId="0" sldId="2147483686"/>
          </pc:sldLayoutMkLst>
        </pc:sldLayoutChg>
        <pc:sldLayoutChg chg="del">
          <pc:chgData name="Kevin Lee (Developer Programs)" userId="f47351a6-0e28-4941-b6cd-419bf959951c" providerId="ADAL" clId="{E6EE2115-EF1B-471C-985A-C7556FC76D67}" dt="2024-12-17T20:26:52.211" v="1692" actId="47"/>
          <pc:sldLayoutMkLst>
            <pc:docMk/>
            <pc:sldMasterMk cId="0" sldId="2147483728"/>
            <pc:sldLayoutMk cId="1200724229" sldId="2147483730"/>
          </pc:sldLayoutMkLst>
        </pc:sldLayoutChg>
      </pc:sldMasterChg>
      <pc:sldMasterChg chg="delSldLayout">
        <pc:chgData name="Kevin Lee (Developer Programs)" userId="f47351a6-0e28-4941-b6cd-419bf959951c" providerId="ADAL" clId="{E6EE2115-EF1B-471C-985A-C7556FC76D67}" dt="2024-12-17T04:07:18.364" v="72" actId="47"/>
        <pc:sldMasterMkLst>
          <pc:docMk/>
          <pc:sldMasterMk cId="0" sldId="2147483729"/>
        </pc:sldMasterMkLst>
        <pc:sldLayoutChg chg="del">
          <pc:chgData name="Kevin Lee (Developer Programs)" userId="f47351a6-0e28-4941-b6cd-419bf959951c" providerId="ADAL" clId="{E6EE2115-EF1B-471C-985A-C7556FC76D67}" dt="2024-12-17T04:07:18.364" v="72" actId="47"/>
          <pc:sldLayoutMkLst>
            <pc:docMk/>
            <pc:sldMasterMk cId="0" sldId="2147483729"/>
            <pc:sldLayoutMk cId="0" sldId="2147483688"/>
          </pc:sldLayoutMkLst>
        </pc:sldLayoutChg>
      </pc:sldMasterChg>
    </pc:docChg>
  </pc:docChgLst>
  <pc:docChgLst>
    <pc:chgData name="Kevin Lee (Developer Programs)" userId="f47351a6-0e28-4941-b6cd-419bf959951c" providerId="ADAL" clId="{6774491E-73D4-45F1-9FD5-5797B40002CB}"/>
    <pc:docChg chg="custSel modSld">
      <pc:chgData name="Kevin Lee (Developer Programs)" userId="f47351a6-0e28-4941-b6cd-419bf959951c" providerId="ADAL" clId="{6774491E-73D4-45F1-9FD5-5797B40002CB}" dt="2025-02-12T21:39:31.442" v="3"/>
      <pc:docMkLst>
        <pc:docMk/>
      </pc:docMkLst>
      <pc:sldChg chg="addSp delSp modSp mod">
        <pc:chgData name="Kevin Lee (Developer Programs)" userId="f47351a6-0e28-4941-b6cd-419bf959951c" providerId="ADAL" clId="{6774491E-73D4-45F1-9FD5-5797B40002CB}" dt="2025-02-12T21:39:31.442" v="3"/>
        <pc:sldMkLst>
          <pc:docMk/>
          <pc:sldMk cId="0" sldId="284"/>
        </pc:sldMkLst>
        <pc:picChg chg="add del mod">
          <ac:chgData name="Kevin Lee (Developer Programs)" userId="f47351a6-0e28-4941-b6cd-419bf959951c" providerId="ADAL" clId="{6774491E-73D4-45F1-9FD5-5797B40002CB}" dt="2025-02-12T21:39:31.041" v="2" actId="478"/>
          <ac:picMkLst>
            <pc:docMk/>
            <pc:sldMk cId="0" sldId="284"/>
            <ac:picMk id="2" creationId="{A9F40331-CE82-FD43-A000-8C4C114A7306}"/>
          </ac:picMkLst>
        </pc:picChg>
        <pc:picChg chg="add mod">
          <ac:chgData name="Kevin Lee (Developer Programs)" userId="f47351a6-0e28-4941-b6cd-419bf959951c" providerId="ADAL" clId="{6774491E-73D4-45F1-9FD5-5797B40002CB}" dt="2025-02-12T21:39:31.442" v="3"/>
          <ac:picMkLst>
            <pc:docMk/>
            <pc:sldMk cId="0" sldId="284"/>
            <ac:picMk id="3" creationId="{A050B5D2-C172-DFF6-6BCA-2049146F7E31}"/>
          </ac:picMkLst>
        </pc:picChg>
        <pc:picChg chg="del">
          <ac:chgData name="Kevin Lee (Developer Programs)" userId="f47351a6-0e28-4941-b6cd-419bf959951c" providerId="ADAL" clId="{6774491E-73D4-45F1-9FD5-5797B40002CB}" dt="2025-02-12T19:43:59.348" v="0" actId="478"/>
          <ac:picMkLst>
            <pc:docMk/>
            <pc:sldMk cId="0" sldId="284"/>
            <ac:picMk id="1198" creationId="{00000000-0000-0000-0000-000000000000}"/>
          </ac:picMkLst>
        </pc:picChg>
      </pc:sldChg>
    </pc:docChg>
  </pc:docChgLst>
  <pc:docChgLst>
    <pc:chgData name="Kevin Lee (Developer Programs)" userId="f47351a6-0e28-4941-b6cd-419bf959951c" providerId="ADAL" clId="{047799BE-9BB9-4E2F-9652-6BDAA443F80F}"/>
    <pc:docChg chg="custSel modSld">
      <pc:chgData name="Kevin Lee (Developer Programs)" userId="f47351a6-0e28-4941-b6cd-419bf959951c" providerId="ADAL" clId="{047799BE-9BB9-4E2F-9652-6BDAA443F80F}" dt="2025-02-08T20:26:53.477" v="78" actId="368"/>
      <pc:docMkLst>
        <pc:docMk/>
      </pc:docMkLst>
      <pc:sldChg chg="delSp modTransition modAnim modNotes">
        <pc:chgData name="Kevin Lee (Developer Programs)" userId="f47351a6-0e28-4941-b6cd-419bf959951c" providerId="ADAL" clId="{047799BE-9BB9-4E2F-9652-6BDAA443F80F}" dt="2025-02-08T20:26:53.320" v="2" actId="368"/>
        <pc:sldMkLst>
          <pc:docMk/>
          <pc:sldMk cId="0" sldId="25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20" v="6" actId="368"/>
        <pc:sldMkLst>
          <pc:docMk/>
          <pc:sldMk cId="0" sldId="259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51" v="8" actId="368"/>
        <pc:sldMkLst>
          <pc:docMk/>
          <pc:sldMk cId="0" sldId="260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51" v="10" actId="368"/>
        <pc:sldMkLst>
          <pc:docMk/>
          <pc:sldMk cId="0" sldId="261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51" v="12" actId="368"/>
        <pc:sldMkLst>
          <pc:docMk/>
          <pc:sldMk cId="0" sldId="26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51" v="14" actId="368"/>
        <pc:sldMkLst>
          <pc:docMk/>
          <pc:sldMk cId="0" sldId="264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66" v="16" actId="368"/>
        <pc:sldMkLst>
          <pc:docMk/>
          <pc:sldMk cId="0" sldId="26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66" v="18" actId="368"/>
        <pc:sldMkLst>
          <pc:docMk/>
          <pc:sldMk cId="0" sldId="270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66" v="20" actId="368"/>
        <pc:sldMkLst>
          <pc:docMk/>
          <pc:sldMk cId="0" sldId="271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76" v="22" actId="368"/>
        <pc:sldMkLst>
          <pc:docMk/>
          <pc:sldMk cId="0" sldId="27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76" v="24" actId="368"/>
        <pc:sldMkLst>
          <pc:docMk/>
          <pc:sldMk cId="0" sldId="275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98" v="36" actId="368"/>
        <pc:sldMkLst>
          <pc:docMk/>
          <pc:sldMk cId="0" sldId="27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98" v="38" actId="368"/>
        <pc:sldMkLst>
          <pc:docMk/>
          <pc:sldMk cId="0" sldId="277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83" v="26" actId="368"/>
        <pc:sldMkLst>
          <pc:docMk/>
          <pc:sldMk cId="0" sldId="278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14" v="42" actId="368"/>
        <pc:sldMkLst>
          <pc:docMk/>
          <pc:sldMk cId="0" sldId="284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14" v="44" actId="368"/>
        <pc:sldMkLst>
          <pc:docMk/>
          <pc:sldMk cId="0" sldId="285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14" v="46" actId="368"/>
        <pc:sldMkLst>
          <pc:docMk/>
          <pc:sldMk cId="0" sldId="28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14" v="48" actId="368"/>
        <pc:sldMkLst>
          <pc:docMk/>
          <pc:sldMk cId="0" sldId="297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30" v="50" actId="368"/>
        <pc:sldMkLst>
          <pc:docMk/>
          <pc:sldMk cId="0" sldId="299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30" v="52" actId="368"/>
        <pc:sldMkLst>
          <pc:docMk/>
          <pc:sldMk cId="0" sldId="300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30" v="54" actId="368"/>
        <pc:sldMkLst>
          <pc:docMk/>
          <pc:sldMk cId="0" sldId="302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30" v="56" actId="368"/>
        <pc:sldMkLst>
          <pc:docMk/>
          <pc:sldMk cId="0" sldId="30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45" v="58" actId="368"/>
        <pc:sldMkLst>
          <pc:docMk/>
          <pc:sldMk cId="0" sldId="30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45" v="60" actId="368"/>
        <pc:sldMkLst>
          <pc:docMk/>
          <pc:sldMk cId="0" sldId="307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45" v="62" actId="368"/>
        <pc:sldMkLst>
          <pc:docMk/>
          <pc:sldMk cId="0" sldId="308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45" v="64" actId="368"/>
        <pc:sldMkLst>
          <pc:docMk/>
          <pc:sldMk cId="0" sldId="309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61" v="66" actId="368"/>
        <pc:sldMkLst>
          <pc:docMk/>
          <pc:sldMk cId="0" sldId="311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61" v="68" actId="368"/>
        <pc:sldMkLst>
          <pc:docMk/>
          <pc:sldMk cId="0" sldId="312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61" v="70" actId="368"/>
        <pc:sldMkLst>
          <pc:docMk/>
          <pc:sldMk cId="0" sldId="31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61" v="72" actId="368"/>
        <pc:sldMkLst>
          <pc:docMk/>
          <pc:sldMk cId="0" sldId="314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77" v="74" actId="368"/>
        <pc:sldMkLst>
          <pc:docMk/>
          <pc:sldMk cId="0" sldId="315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77" v="76" actId="368"/>
        <pc:sldMkLst>
          <pc:docMk/>
          <pc:sldMk cId="0" sldId="31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77" v="78" actId="368"/>
        <pc:sldMkLst>
          <pc:docMk/>
          <pc:sldMk cId="0" sldId="317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83" v="28" actId="368"/>
        <pc:sldMkLst>
          <pc:docMk/>
          <pc:sldMk cId="0" sldId="381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83" v="30" actId="368"/>
        <pc:sldMkLst>
          <pc:docMk/>
          <pc:sldMk cId="0" sldId="382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83" v="32" actId="368"/>
        <pc:sldMkLst>
          <pc:docMk/>
          <pc:sldMk cId="0" sldId="38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98" v="34" actId="368"/>
        <pc:sldMkLst>
          <pc:docMk/>
          <pc:sldMk cId="0" sldId="384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98" v="40" actId="368"/>
        <pc:sldMkLst>
          <pc:docMk/>
          <pc:sldMk cId="3386932935" sldId="385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20" v="4" actId="368"/>
        <pc:sldMkLst>
          <pc:docMk/>
          <pc:sldMk cId="0" sldId="390"/>
        </pc:sldMkLst>
      </pc:sldChg>
      <pc:sldChg chg="delSp modTransition modAnim">
        <pc:chgData name="Kevin Lee (Developer Programs)" userId="f47351a6-0e28-4941-b6cd-419bf959951c" providerId="ADAL" clId="{047799BE-9BB9-4E2F-9652-6BDAA443F80F}" dt="2025-02-08T20:26:36.877" v="0"/>
        <pc:sldMkLst>
          <pc:docMk/>
          <pc:sldMk cId="163765301" sldId="550145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7" name="Google Shape;7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46" y="8736014"/>
            <a:ext cx="963023" cy="3317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ff483424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ff483424f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1" name="Google Shape;831;g2ff483424fa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5375f2e0c_0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5375f2e0c_0_1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1" name="Google Shape;1011;g315375f2e0c_0_127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21491275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21491275f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/>
          </a:p>
        </p:txBody>
      </p:sp>
      <p:sp>
        <p:nvSpPr>
          <p:cNvPr id="1030" name="Google Shape;1030;g321491275fd_0_1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21491275fd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21491275fd_0_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61" name="Google Shape;1061;g321491275fd_0_81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8b1131503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8b1131503d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0" name="Google Shape;1090;g28b1131503d_0_4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070c77d58b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070c77d58b_1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098" name="Google Shape;1098;g3070c77d58b_1_47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a4841df1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a4841df16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107" name="Google Shape;1107;g2a4841df160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070c77d58b_1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070c77d58b_1_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8" name="Google Shape;1158;g3070c77d58b_1_495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070c77d58b_1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070c77d58b_1_5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198" name="Google Shape;1198;g3070c77d58b_1_52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21491275f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21491275fd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72" name="Google Shape;1072;g321491275fd_0_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15375f2e0c_0_2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15375f2e0c_0_29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81" name="Google Shape;1081;g315375f2e0c_0_2945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021e3a1c63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021e3a1c63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45" name="Google Shape;845;g3021e3a1c63_0_23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>
          <a:extLst>
            <a:ext uri="{FF2B5EF4-FFF2-40B4-BE49-F238E27FC236}">
              <a16:creationId xmlns:a16="http://schemas.microsoft.com/office/drawing/2014/main" id="{F5C70A40-E2C5-1254-D757-CF879AF1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3021e3a1c63_0_34:notes">
            <a:extLst>
              <a:ext uri="{FF2B5EF4-FFF2-40B4-BE49-F238E27FC236}">
                <a16:creationId xmlns:a16="http://schemas.microsoft.com/office/drawing/2014/main" id="{58975C97-2577-1E9E-2387-9F82C6D70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3021e3a1c63_0_34:notes">
            <a:extLst>
              <a:ext uri="{FF2B5EF4-FFF2-40B4-BE49-F238E27FC236}">
                <a16:creationId xmlns:a16="http://schemas.microsoft.com/office/drawing/2014/main" id="{F9CDE764-E0AB-C8BF-3A1A-D2CDFD438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455" name="Google Shape;1455;g3021e3a1c63_0_34:notes">
            <a:extLst>
              <a:ext uri="{FF2B5EF4-FFF2-40B4-BE49-F238E27FC236}">
                <a16:creationId xmlns:a16="http://schemas.microsoft.com/office/drawing/2014/main" id="{EEFDF6CD-5185-9230-75EB-83741DBDAC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1693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021e3a1c6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021e3a1c63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3" name="Google Shape;1193;g3021e3a1c63_0_12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15375f2e0c_0_3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315375f2e0c_0_37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02" name="Google Shape;1202;g315375f2e0c_0_379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15375f2e0c_0_3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15375f2e0c_0_37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11" name="Google Shape;1211;g315375f2e0c_0_379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15375f2e0c_0_5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315375f2e0c_0_50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45" name="Google Shape;1345;g315375f2e0c_0_505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5375f2e0c_0_6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5375f2e0c_0_6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5" name="Google Shape;1365;g315375f2e0c_0_678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15375f2e0c_0_5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15375f2e0c_0_59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g315375f2e0c_0_592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15375f2e0c_0_5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315375f2e0c_0_59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94" name="Google Shape;1394;g315375f2e0c_0_593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315375f2e0c_0_5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315375f2e0c_0_59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6" name="Google Shape;1406;g315375f2e0c_0_594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3070c77d58b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3070c77d58b_1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9" name="Google Shape;1439;g3070c77d58b_1_56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8b1131503d_0_9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4" name="Google Shape;854;g28b1131503d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8abbaa055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8abbaa0551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8" name="Google Shape;1448;g28abbaa0551_0_26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8b1131503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8b1131503d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5" name="Google Shape;1465;g28b1131503d_0_10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8b1131503d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8b1131503d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3" name="Google Shape;1483;g28b1131503d_0_14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8abbaa055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28abbaa0551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1" name="Google Shape;1501;g28abbaa0551_0_24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ff483424f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2ff483424fa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0" name="Google Shape;1510;g2ff483424fa_0_2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ff483424f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ff483424f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19" name="Google Shape;1519;g2ff483424fa_0_3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021e3a1c6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021e3a1c63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8" name="Google Shape;1528;g3021e3a1c63_0_11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3021e3a1c6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3021e3a1c63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1538;g3021e3a1c63_0_10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315375f2e0c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315375f2e0c_0_2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7" name="Google Shape;1547;g315375f2e0c_0_210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15375f2e0c_0_7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15375f2e0c_0_76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57" name="Google Shape;1557;g315375f2e0c_0_763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abbaa05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abbaa055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g28abbaa0551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8abbaa055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8abbaa0551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92" name="Google Shape;892;g28abbaa0551_0_7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8b113150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8b1131503d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g28b1131503d_0_6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5375f2e0c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5375f2e0c_0_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3" name="Google Shape;923;g315375f2e0c_0_42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8abbaa055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8abbaa0551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6" name="Google Shape;946;g28abbaa0551_0_10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eb19dc19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eb19dc19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0" name="Google Shape;1000;g31eb19dc196_0_1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8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8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89" cy="28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  <a:defRPr sz="88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8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None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66" name="Google Shape;466;p4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67" name="Google Shape;467;p49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Two Column">
  <p:cSld name="CONFIDENTIAL_Two Column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5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6" name="Google Shape;476;p5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7" name="Google Shape;477;p51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8" name="Google Shape;478;p51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_Title, Subtitle, Bullets">
  <p:cSld name="CODING_Title, Subtitle, Bullets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52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Coding">
  <p:cSld name="CONFIDENTIAL_Coding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7" name="Google Shape;487;p53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4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6" r="51138" b="921"/>
          <a:stretch/>
        </p:blipFill>
        <p:spPr>
          <a:xfrm>
            <a:off x="0" y="0"/>
            <a:ext cx="1715071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/>
          <p:nvPr/>
        </p:nvSpPr>
        <p:spPr>
          <a:xfrm>
            <a:off x="0" y="0"/>
            <a:ext cx="17150700" cy="205740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17204620" y="5394960"/>
            <a:ext cx="567000" cy="1517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ONG Layout">
  <p:cSld name="Quote - LONG Layou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5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5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5" name="Google Shape;495;p55"/>
          <p:cNvSpPr/>
          <p:nvPr/>
        </p:nvSpPr>
        <p:spPr>
          <a:xfrm rot="10800000" flipH="1">
            <a:off x="0" y="15269849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0" y="1068230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7" name="Google Shape;497;p55"/>
          <p:cNvSpPr txBox="1">
            <a:spLocks noGrp="1"/>
          </p:cNvSpPr>
          <p:nvPr>
            <p:ph type="body" idx="1"/>
          </p:nvPr>
        </p:nvSpPr>
        <p:spPr>
          <a:xfrm>
            <a:off x="6158753" y="13434560"/>
            <a:ext cx="24258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None/>
              <a:defRPr sz="4400" b="0" i="1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body" idx="2"/>
          </p:nvPr>
        </p:nvSpPr>
        <p:spPr>
          <a:xfrm>
            <a:off x="6158754" y="5706208"/>
            <a:ext cx="24258600" cy="7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VIDIA Sans"/>
              <a:buNone/>
              <a:defRPr sz="120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99" name="Google Shape;499;p55"/>
          <p:cNvSpPr txBox="1"/>
          <p:nvPr/>
        </p:nvSpPr>
        <p:spPr>
          <a:xfrm rot="10800000">
            <a:off x="17582150" y="12275692"/>
            <a:ext cx="1468800" cy="4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>
                <a:solidFill>
                  <a:schemeClr val="dk2"/>
                </a:solidFill>
                <a:latin typeface="NVIDIA Sans Light"/>
                <a:ea typeface="NVIDIA Sans Light"/>
                <a:cs typeface="NVIDIA Sans Light"/>
                <a:sym typeface="NVIDIA Sans Light"/>
              </a:rPr>
              <a:t>“</a:t>
            </a:r>
            <a:endParaRPr/>
          </a:p>
        </p:txBody>
      </p:sp>
      <p:cxnSp>
        <p:nvCxnSpPr>
          <p:cNvPr id="500" name="Google Shape;500;p55"/>
          <p:cNvCxnSpPr/>
          <p:nvPr/>
        </p:nvCxnSpPr>
        <p:spPr>
          <a:xfrm>
            <a:off x="6158753" y="15523509"/>
            <a:ext cx="11394900" cy="0"/>
          </a:xfrm>
          <a:prstGeom prst="straightConnector1">
            <a:avLst/>
          </a:prstGeom>
          <a:noFill/>
          <a:ln w="31750" cap="flat" cmpd="sng">
            <a:solidFill>
              <a:srgbClr val="588A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55"/>
          <p:cNvCxnSpPr/>
          <p:nvPr/>
        </p:nvCxnSpPr>
        <p:spPr>
          <a:xfrm>
            <a:off x="19022336" y="15523509"/>
            <a:ext cx="11394900" cy="0"/>
          </a:xfrm>
          <a:prstGeom prst="straightConnector1">
            <a:avLst/>
          </a:prstGeom>
          <a:noFill/>
          <a:ln w="31750" cap="flat" cmpd="sng">
            <a:solidFill>
              <a:srgbClr val="588A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2" name="Google Shape;502;p55"/>
          <p:cNvGrpSpPr/>
          <p:nvPr/>
        </p:nvGrpSpPr>
        <p:grpSpPr>
          <a:xfrm>
            <a:off x="6158753" y="3796809"/>
            <a:ext cx="24258483" cy="4509900"/>
            <a:chOff x="6158753" y="6234204"/>
            <a:chExt cx="24258483" cy="4509900"/>
          </a:xfrm>
        </p:grpSpPr>
        <p:sp>
          <p:nvSpPr>
            <p:cNvPr id="503" name="Google Shape;503;p55"/>
            <p:cNvSpPr txBox="1"/>
            <p:nvPr/>
          </p:nvSpPr>
          <p:spPr>
            <a:xfrm>
              <a:off x="17553664" y="6234204"/>
              <a:ext cx="1468800" cy="450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700">
                  <a:solidFill>
                    <a:schemeClr val="dk2"/>
                  </a:solidFill>
                  <a:latin typeface="NVIDIA Sans Light"/>
                  <a:ea typeface="NVIDIA Sans Light"/>
                  <a:cs typeface="NVIDIA Sans Light"/>
                  <a:sym typeface="NVIDIA Sans Light"/>
                </a:rPr>
                <a:t>“</a:t>
              </a:r>
              <a:endParaRPr/>
            </a:p>
          </p:txBody>
        </p:sp>
        <p:cxnSp>
          <p:nvCxnSpPr>
            <p:cNvPr id="504" name="Google Shape;504;p55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rgbClr val="588A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5" name="Google Shape;505;p55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rgbClr val="588A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HORT Layout">
  <p:cSld name="Quote - SHORT Layou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6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09" name="Google Shape;509;p56"/>
          <p:cNvSpPr/>
          <p:nvPr/>
        </p:nvSpPr>
        <p:spPr>
          <a:xfrm rot="10800000" flipH="1">
            <a:off x="0" y="15269849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0" name="Google Shape;510;p56"/>
          <p:cNvSpPr/>
          <p:nvPr/>
        </p:nvSpPr>
        <p:spPr>
          <a:xfrm>
            <a:off x="0" y="1068230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6158753" y="11878330"/>
            <a:ext cx="24258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None/>
              <a:defRPr sz="4400" b="0" i="1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13" name="Google Shape;513;p56"/>
          <p:cNvSpPr txBox="1">
            <a:spLocks noGrp="1"/>
          </p:cNvSpPr>
          <p:nvPr>
            <p:ph type="body" idx="2"/>
          </p:nvPr>
        </p:nvSpPr>
        <p:spPr>
          <a:xfrm>
            <a:off x="6158754" y="7053551"/>
            <a:ext cx="24258600" cy="44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VIDIA Sans"/>
              <a:buNone/>
              <a:defRPr sz="120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514" name="Google Shape;514;p56"/>
          <p:cNvGrpSpPr/>
          <p:nvPr/>
        </p:nvGrpSpPr>
        <p:grpSpPr>
          <a:xfrm>
            <a:off x="6158753" y="5267062"/>
            <a:ext cx="24258483" cy="10102852"/>
            <a:chOff x="6158753" y="6264684"/>
            <a:chExt cx="24258483" cy="10102852"/>
          </a:xfrm>
        </p:grpSpPr>
        <p:grpSp>
          <p:nvGrpSpPr>
            <p:cNvPr id="515" name="Google Shape;515;p56"/>
            <p:cNvGrpSpPr/>
            <p:nvPr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516" name="Google Shape;516;p56"/>
              <p:cNvSpPr txBox="1"/>
              <p:nvPr/>
            </p:nvSpPr>
            <p:spPr>
              <a:xfrm>
                <a:off x="17553664" y="5634063"/>
                <a:ext cx="1468800" cy="450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7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/>
              </a:p>
            </p:txBody>
          </p:sp>
          <p:sp>
            <p:nvSpPr>
              <p:cNvPr id="517" name="Google Shape;517;p56"/>
              <p:cNvSpPr txBox="1"/>
              <p:nvPr/>
            </p:nvSpPr>
            <p:spPr>
              <a:xfrm rot="10800000">
                <a:off x="17582150" y="11227015"/>
                <a:ext cx="1468800" cy="450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7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/>
              </a:p>
            </p:txBody>
          </p:sp>
        </p:grpSp>
        <p:cxnSp>
          <p:nvCxnSpPr>
            <p:cNvPr id="518" name="Google Shape;518;p56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p56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56"/>
            <p:cNvCxnSpPr/>
            <p:nvPr/>
          </p:nvCxnSpPr>
          <p:spPr>
            <a:xfrm>
              <a:off x="6158753" y="15144241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56"/>
            <p:cNvCxnSpPr/>
            <p:nvPr/>
          </p:nvCxnSpPr>
          <p:spPr>
            <a:xfrm>
              <a:off x="19022336" y="15144241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Image Layout">
  <p:cSld name="Single Image Layout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25" name="Google Shape;525;p57"/>
          <p:cNvSpPr>
            <a:spLocks noGrp="1"/>
          </p:cNvSpPr>
          <p:nvPr>
            <p:ph type="pic" idx="2"/>
          </p:nvPr>
        </p:nvSpPr>
        <p:spPr>
          <a:xfrm>
            <a:off x="6062650" y="4849813"/>
            <a:ext cx="244506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57"/>
          <p:cNvSpPr txBox="1">
            <a:spLocks noGrp="1"/>
          </p:cNvSpPr>
          <p:nvPr>
            <p:ph type="body" idx="3"/>
          </p:nvPr>
        </p:nvSpPr>
        <p:spPr>
          <a:xfrm>
            <a:off x="6062650" y="17063961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27" name="Google Shape;527;p57"/>
          <p:cNvSpPr txBox="1">
            <a:spLocks noGrp="1"/>
          </p:cNvSpPr>
          <p:nvPr>
            <p:ph type="body" idx="4"/>
          </p:nvPr>
        </p:nvSpPr>
        <p:spPr>
          <a:xfrm>
            <a:off x="6062650" y="17751568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14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  <a:defRPr sz="88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None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/ Text">
  <p:cSld name="Image w/ Tex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>
            <a:spLocks noGrp="1"/>
          </p:cNvSpPr>
          <p:nvPr>
            <p:ph type="body" idx="1"/>
          </p:nvPr>
        </p:nvSpPr>
        <p:spPr>
          <a:xfrm>
            <a:off x="19354800" y="6919968"/>
            <a:ext cx="155835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58"/>
          <p:cNvSpPr txBox="1">
            <a:spLocks noGrp="1"/>
          </p:cNvSpPr>
          <p:nvPr>
            <p:ph type="body" idx="3"/>
          </p:nvPr>
        </p:nvSpPr>
        <p:spPr>
          <a:xfrm>
            <a:off x="1637604" y="17063961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4"/>
          </p:nvPr>
        </p:nvSpPr>
        <p:spPr>
          <a:xfrm>
            <a:off x="1637604" y="17751568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5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">
  <p:cSld name="2-up Image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5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8" name="Google Shape;538;p59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59"/>
          <p:cNvSpPr>
            <a:spLocks noGrp="1"/>
          </p:cNvSpPr>
          <p:nvPr>
            <p:ph type="pic" idx="3"/>
          </p:nvPr>
        </p:nvSpPr>
        <p:spPr>
          <a:xfrm>
            <a:off x="18592799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59"/>
          <p:cNvSpPr txBox="1">
            <a:spLocks noGrp="1"/>
          </p:cNvSpPr>
          <p:nvPr>
            <p:ph type="body" idx="4"/>
          </p:nvPr>
        </p:nvSpPr>
        <p:spPr>
          <a:xfrm>
            <a:off x="1637604" y="17063961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5"/>
          </p:nvPr>
        </p:nvSpPr>
        <p:spPr>
          <a:xfrm>
            <a:off x="1637604" y="17751568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6"/>
          </p:nvPr>
        </p:nvSpPr>
        <p:spPr>
          <a:xfrm>
            <a:off x="18592805" y="17063961"/>
            <a:ext cx="16346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7"/>
          </p:nvPr>
        </p:nvSpPr>
        <p:spPr>
          <a:xfrm>
            <a:off x="18592805" y="17751568"/>
            <a:ext cx="16346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Layout with Bullets">
  <p:cSld name="2-up Image Layout with Bullets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6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7" name="Google Shape;547;p60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88323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60"/>
          <p:cNvSpPr txBox="1">
            <a:spLocks noGrp="1"/>
          </p:cNvSpPr>
          <p:nvPr>
            <p:ph type="body" idx="3"/>
          </p:nvPr>
        </p:nvSpPr>
        <p:spPr>
          <a:xfrm>
            <a:off x="11058350" y="6919968"/>
            <a:ext cx="69249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9" name="Google Shape;549;p60"/>
          <p:cNvSpPr>
            <a:spLocks noGrp="1"/>
          </p:cNvSpPr>
          <p:nvPr>
            <p:ph type="pic" idx="4"/>
          </p:nvPr>
        </p:nvSpPr>
        <p:spPr>
          <a:xfrm>
            <a:off x="18592805" y="4849813"/>
            <a:ext cx="88323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60"/>
          <p:cNvSpPr txBox="1">
            <a:spLocks noGrp="1"/>
          </p:cNvSpPr>
          <p:nvPr>
            <p:ph type="body" idx="5"/>
          </p:nvPr>
        </p:nvSpPr>
        <p:spPr>
          <a:xfrm>
            <a:off x="28013551" y="6919968"/>
            <a:ext cx="69249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1" name="Google Shape;551;p60"/>
          <p:cNvSpPr txBox="1">
            <a:spLocks noGrp="1"/>
          </p:cNvSpPr>
          <p:nvPr>
            <p:ph type="body" idx="6"/>
          </p:nvPr>
        </p:nvSpPr>
        <p:spPr>
          <a:xfrm>
            <a:off x="1637604" y="17063961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body" idx="7"/>
          </p:nvPr>
        </p:nvSpPr>
        <p:spPr>
          <a:xfrm>
            <a:off x="1637604" y="17751568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3" name="Google Shape;553;p60"/>
          <p:cNvSpPr txBox="1">
            <a:spLocks noGrp="1"/>
          </p:cNvSpPr>
          <p:nvPr>
            <p:ph type="body" idx="8"/>
          </p:nvPr>
        </p:nvSpPr>
        <p:spPr>
          <a:xfrm>
            <a:off x="18592805" y="17063961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body" idx="9"/>
          </p:nvPr>
        </p:nvSpPr>
        <p:spPr>
          <a:xfrm>
            <a:off x="18592805" y="17751568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up Image">
  <p:cSld name="3-up Image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6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8" name="Google Shape;558;p61"/>
          <p:cNvSpPr>
            <a:spLocks noGrp="1"/>
          </p:cNvSpPr>
          <p:nvPr>
            <p:ph type="pic" idx="2"/>
          </p:nvPr>
        </p:nvSpPr>
        <p:spPr>
          <a:xfrm>
            <a:off x="24148473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61"/>
          <p:cNvSpPr>
            <a:spLocks noGrp="1"/>
          </p:cNvSpPr>
          <p:nvPr>
            <p:ph type="pic" idx="3"/>
          </p:nvPr>
        </p:nvSpPr>
        <p:spPr>
          <a:xfrm>
            <a:off x="12893038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61"/>
          <p:cNvSpPr>
            <a:spLocks noGrp="1"/>
          </p:cNvSpPr>
          <p:nvPr>
            <p:ph type="pic" idx="4"/>
          </p:nvPr>
        </p:nvSpPr>
        <p:spPr>
          <a:xfrm>
            <a:off x="1637604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61"/>
          <p:cNvSpPr txBox="1">
            <a:spLocks noGrp="1"/>
          </p:cNvSpPr>
          <p:nvPr>
            <p:ph type="body" idx="5"/>
          </p:nvPr>
        </p:nvSpPr>
        <p:spPr>
          <a:xfrm>
            <a:off x="1653110" y="17063961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2" name="Google Shape;562;p61"/>
          <p:cNvSpPr txBox="1">
            <a:spLocks noGrp="1"/>
          </p:cNvSpPr>
          <p:nvPr>
            <p:ph type="body" idx="6"/>
          </p:nvPr>
        </p:nvSpPr>
        <p:spPr>
          <a:xfrm>
            <a:off x="1653110" y="17751568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body" idx="7"/>
          </p:nvPr>
        </p:nvSpPr>
        <p:spPr>
          <a:xfrm>
            <a:off x="12893040" y="17063961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4" name="Google Shape;564;p61"/>
          <p:cNvSpPr txBox="1">
            <a:spLocks noGrp="1"/>
          </p:cNvSpPr>
          <p:nvPr>
            <p:ph type="body" idx="8"/>
          </p:nvPr>
        </p:nvSpPr>
        <p:spPr>
          <a:xfrm>
            <a:off x="12893040" y="17751568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5" name="Google Shape;565;p61"/>
          <p:cNvSpPr txBox="1">
            <a:spLocks noGrp="1"/>
          </p:cNvSpPr>
          <p:nvPr>
            <p:ph type="body" idx="9"/>
          </p:nvPr>
        </p:nvSpPr>
        <p:spPr>
          <a:xfrm>
            <a:off x="24132970" y="17063961"/>
            <a:ext cx="1079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6" name="Google Shape;566;p61"/>
          <p:cNvSpPr txBox="1">
            <a:spLocks noGrp="1"/>
          </p:cNvSpPr>
          <p:nvPr>
            <p:ph type="body" idx="13"/>
          </p:nvPr>
        </p:nvSpPr>
        <p:spPr>
          <a:xfrm>
            <a:off x="24132970" y="17751568"/>
            <a:ext cx="1079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up Image">
  <p:cSld name="4-up Imag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0" name="Google Shape;570;p62"/>
          <p:cNvSpPr>
            <a:spLocks noGrp="1"/>
          </p:cNvSpPr>
          <p:nvPr>
            <p:ph type="pic" idx="2"/>
          </p:nvPr>
        </p:nvSpPr>
        <p:spPr>
          <a:xfrm>
            <a:off x="18520757" y="4849813"/>
            <a:ext cx="79830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62"/>
          <p:cNvSpPr>
            <a:spLocks noGrp="1"/>
          </p:cNvSpPr>
          <p:nvPr>
            <p:ph type="pic" idx="3"/>
          </p:nvPr>
        </p:nvSpPr>
        <p:spPr>
          <a:xfrm>
            <a:off x="10072254" y="4849813"/>
            <a:ext cx="79830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62"/>
          <p:cNvSpPr>
            <a:spLocks noGrp="1"/>
          </p:cNvSpPr>
          <p:nvPr>
            <p:ph type="pic" idx="4"/>
          </p:nvPr>
        </p:nvSpPr>
        <p:spPr>
          <a:xfrm>
            <a:off x="1637606" y="4849813"/>
            <a:ext cx="79692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62"/>
          <p:cNvSpPr>
            <a:spLocks noGrp="1"/>
          </p:cNvSpPr>
          <p:nvPr>
            <p:ph type="pic" idx="5"/>
          </p:nvPr>
        </p:nvSpPr>
        <p:spPr>
          <a:xfrm>
            <a:off x="26969260" y="4849813"/>
            <a:ext cx="79692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62"/>
          <p:cNvSpPr txBox="1">
            <a:spLocks noGrp="1"/>
          </p:cNvSpPr>
          <p:nvPr>
            <p:ph type="body" idx="6"/>
          </p:nvPr>
        </p:nvSpPr>
        <p:spPr>
          <a:xfrm>
            <a:off x="10087333" y="17063961"/>
            <a:ext cx="7968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5" name="Google Shape;575;p62"/>
          <p:cNvSpPr txBox="1">
            <a:spLocks noGrp="1"/>
          </p:cNvSpPr>
          <p:nvPr>
            <p:ph type="body" idx="7"/>
          </p:nvPr>
        </p:nvSpPr>
        <p:spPr>
          <a:xfrm>
            <a:off x="1630527" y="17063961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6" name="Google Shape;576;p62"/>
          <p:cNvSpPr txBox="1">
            <a:spLocks noGrp="1"/>
          </p:cNvSpPr>
          <p:nvPr>
            <p:ph type="body" idx="8"/>
          </p:nvPr>
        </p:nvSpPr>
        <p:spPr>
          <a:xfrm>
            <a:off x="10087333" y="17751568"/>
            <a:ext cx="7968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7" name="Google Shape;577;p62"/>
          <p:cNvSpPr txBox="1">
            <a:spLocks noGrp="1"/>
          </p:cNvSpPr>
          <p:nvPr>
            <p:ph type="body" idx="9"/>
          </p:nvPr>
        </p:nvSpPr>
        <p:spPr>
          <a:xfrm>
            <a:off x="1630527" y="17751568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8" name="Google Shape;578;p62"/>
          <p:cNvSpPr txBox="1">
            <a:spLocks noGrp="1"/>
          </p:cNvSpPr>
          <p:nvPr>
            <p:ph type="body" idx="13"/>
          </p:nvPr>
        </p:nvSpPr>
        <p:spPr>
          <a:xfrm>
            <a:off x="18527529" y="17063961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9" name="Google Shape;579;p62"/>
          <p:cNvSpPr txBox="1">
            <a:spLocks noGrp="1"/>
          </p:cNvSpPr>
          <p:nvPr>
            <p:ph type="body" idx="14"/>
          </p:nvPr>
        </p:nvSpPr>
        <p:spPr>
          <a:xfrm>
            <a:off x="18527529" y="17751568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0" name="Google Shape;580;p62"/>
          <p:cNvSpPr txBox="1">
            <a:spLocks noGrp="1"/>
          </p:cNvSpPr>
          <p:nvPr>
            <p:ph type="body" idx="15"/>
          </p:nvPr>
        </p:nvSpPr>
        <p:spPr>
          <a:xfrm>
            <a:off x="26976037" y="17063961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1" name="Google Shape;581;p62"/>
          <p:cNvSpPr txBox="1">
            <a:spLocks noGrp="1"/>
          </p:cNvSpPr>
          <p:nvPr>
            <p:ph type="body" idx="16"/>
          </p:nvPr>
        </p:nvSpPr>
        <p:spPr>
          <a:xfrm>
            <a:off x="26976037" y="17751568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-up Image">
  <p:cSld name="5-up Image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63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63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63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7" name="Google Shape;587;p63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8" name="Google Shape;588;p63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9" name="Google Shape;589;p63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0" name="Google Shape;590;p63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1" name="Google Shape;591;p63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2" name="Google Shape;592;p63"/>
          <p:cNvSpPr>
            <a:spLocks noGrp="1"/>
          </p:cNvSpPr>
          <p:nvPr>
            <p:ph type="pic" idx="13"/>
          </p:nvPr>
        </p:nvSpPr>
        <p:spPr>
          <a:xfrm>
            <a:off x="18520757" y="11931888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63"/>
          <p:cNvSpPr>
            <a:spLocks noGrp="1"/>
          </p:cNvSpPr>
          <p:nvPr>
            <p:ph type="pic" idx="14"/>
          </p:nvPr>
        </p:nvSpPr>
        <p:spPr>
          <a:xfrm>
            <a:off x="7265320" y="11931888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63"/>
          <p:cNvSpPr txBox="1">
            <a:spLocks noGrp="1"/>
          </p:cNvSpPr>
          <p:nvPr>
            <p:ph type="body" idx="15"/>
          </p:nvPr>
        </p:nvSpPr>
        <p:spPr>
          <a:xfrm>
            <a:off x="7276587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body" idx="16"/>
          </p:nvPr>
        </p:nvSpPr>
        <p:spPr>
          <a:xfrm>
            <a:off x="7276587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body" idx="17"/>
          </p:nvPr>
        </p:nvSpPr>
        <p:spPr>
          <a:xfrm>
            <a:off x="18533554" y="17063961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7" name="Google Shape;597;p63"/>
          <p:cNvSpPr txBox="1">
            <a:spLocks noGrp="1"/>
          </p:cNvSpPr>
          <p:nvPr>
            <p:ph type="body" idx="18"/>
          </p:nvPr>
        </p:nvSpPr>
        <p:spPr>
          <a:xfrm>
            <a:off x="18533554" y="17751568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8" name="Google Shape;598;p6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63"/>
          <p:cNvSpPr txBox="1">
            <a:spLocks noGrp="1"/>
          </p:cNvSpPr>
          <p:nvPr>
            <p:ph type="body" idx="19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up Image">
  <p:cSld name="6-up Image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4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64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64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64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5" name="Google Shape;605;p64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6" name="Google Shape;606;p64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8" name="Google Shape;608;p64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9" name="Google Shape;609;p64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0" name="Google Shape;610;p64"/>
          <p:cNvSpPr>
            <a:spLocks noGrp="1"/>
          </p:cNvSpPr>
          <p:nvPr>
            <p:ph type="pic" idx="13"/>
          </p:nvPr>
        </p:nvSpPr>
        <p:spPr>
          <a:xfrm>
            <a:off x="1290265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64"/>
          <p:cNvSpPr>
            <a:spLocks noGrp="1"/>
          </p:cNvSpPr>
          <p:nvPr>
            <p:ph type="pic" idx="14"/>
          </p:nvPr>
        </p:nvSpPr>
        <p:spPr>
          <a:xfrm>
            <a:off x="165684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64"/>
          <p:cNvSpPr>
            <a:spLocks noGrp="1"/>
          </p:cNvSpPr>
          <p:nvPr>
            <p:ph type="pic" idx="15"/>
          </p:nvPr>
        </p:nvSpPr>
        <p:spPr>
          <a:xfrm>
            <a:off x="2415973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64"/>
          <p:cNvSpPr txBox="1">
            <a:spLocks noGrp="1"/>
          </p:cNvSpPr>
          <p:nvPr>
            <p:ph type="body" idx="16"/>
          </p:nvPr>
        </p:nvSpPr>
        <p:spPr>
          <a:xfrm>
            <a:off x="1668105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4" name="Google Shape;614;p64"/>
          <p:cNvSpPr txBox="1">
            <a:spLocks noGrp="1"/>
          </p:cNvSpPr>
          <p:nvPr>
            <p:ph type="body" idx="17"/>
          </p:nvPr>
        </p:nvSpPr>
        <p:spPr>
          <a:xfrm>
            <a:off x="1668105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5" name="Google Shape;615;p64"/>
          <p:cNvSpPr txBox="1">
            <a:spLocks noGrp="1"/>
          </p:cNvSpPr>
          <p:nvPr>
            <p:ph type="body" idx="18"/>
          </p:nvPr>
        </p:nvSpPr>
        <p:spPr>
          <a:xfrm>
            <a:off x="12905609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6" name="Google Shape;616;p64"/>
          <p:cNvSpPr txBox="1">
            <a:spLocks noGrp="1"/>
          </p:cNvSpPr>
          <p:nvPr>
            <p:ph type="body" idx="19"/>
          </p:nvPr>
        </p:nvSpPr>
        <p:spPr>
          <a:xfrm>
            <a:off x="12905609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7" name="Google Shape;617;p64"/>
          <p:cNvSpPr txBox="1">
            <a:spLocks noGrp="1"/>
          </p:cNvSpPr>
          <p:nvPr>
            <p:ph type="body" idx="20"/>
          </p:nvPr>
        </p:nvSpPr>
        <p:spPr>
          <a:xfrm>
            <a:off x="24162576" y="17063961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8" name="Google Shape;618;p64"/>
          <p:cNvSpPr txBox="1">
            <a:spLocks noGrp="1"/>
          </p:cNvSpPr>
          <p:nvPr>
            <p:ph type="body" idx="21"/>
          </p:nvPr>
        </p:nvSpPr>
        <p:spPr>
          <a:xfrm>
            <a:off x="24162576" y="17751568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9" name="Google Shape;619;p6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64"/>
          <p:cNvSpPr txBox="1">
            <a:spLocks noGrp="1"/>
          </p:cNvSpPr>
          <p:nvPr>
            <p:ph type="body" idx="2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-up Image">
  <p:cSld name="7-up Image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5"/>
          <p:cNvSpPr txBox="1">
            <a:spLocks noGrp="1"/>
          </p:cNvSpPr>
          <p:nvPr>
            <p:ph type="body" idx="1"/>
          </p:nvPr>
        </p:nvSpPr>
        <p:spPr>
          <a:xfrm>
            <a:off x="14335071" y="17059122"/>
            <a:ext cx="795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body" idx="2"/>
          </p:nvPr>
        </p:nvSpPr>
        <p:spPr>
          <a:xfrm>
            <a:off x="5886573" y="17059122"/>
            <a:ext cx="797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4" name="Google Shape;624;p65"/>
          <p:cNvSpPr txBox="1">
            <a:spLocks noGrp="1"/>
          </p:cNvSpPr>
          <p:nvPr>
            <p:ph type="body" idx="3"/>
          </p:nvPr>
        </p:nvSpPr>
        <p:spPr>
          <a:xfrm>
            <a:off x="14335071" y="17727056"/>
            <a:ext cx="795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5" name="Google Shape;625;p65"/>
          <p:cNvSpPr txBox="1">
            <a:spLocks noGrp="1"/>
          </p:cNvSpPr>
          <p:nvPr>
            <p:ph type="body" idx="4"/>
          </p:nvPr>
        </p:nvSpPr>
        <p:spPr>
          <a:xfrm>
            <a:off x="5886573" y="17727056"/>
            <a:ext cx="797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6" name="Google Shape;626;p65"/>
          <p:cNvSpPr>
            <a:spLocks noGrp="1"/>
          </p:cNvSpPr>
          <p:nvPr>
            <p:ph type="pic" idx="5"/>
          </p:nvPr>
        </p:nvSpPr>
        <p:spPr>
          <a:xfrm>
            <a:off x="5886573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65"/>
          <p:cNvSpPr>
            <a:spLocks noGrp="1"/>
          </p:cNvSpPr>
          <p:nvPr>
            <p:ph type="pic" idx="6"/>
          </p:nvPr>
        </p:nvSpPr>
        <p:spPr>
          <a:xfrm>
            <a:off x="14335074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65"/>
          <p:cNvSpPr>
            <a:spLocks noGrp="1"/>
          </p:cNvSpPr>
          <p:nvPr>
            <p:ph type="pic" idx="7"/>
          </p:nvPr>
        </p:nvSpPr>
        <p:spPr>
          <a:xfrm>
            <a:off x="22783576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65"/>
          <p:cNvSpPr txBox="1">
            <a:spLocks noGrp="1"/>
          </p:cNvSpPr>
          <p:nvPr>
            <p:ph type="body" idx="8"/>
          </p:nvPr>
        </p:nvSpPr>
        <p:spPr>
          <a:xfrm>
            <a:off x="22783575" y="17059122"/>
            <a:ext cx="7951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0" name="Google Shape;630;p65"/>
          <p:cNvSpPr txBox="1">
            <a:spLocks noGrp="1"/>
          </p:cNvSpPr>
          <p:nvPr>
            <p:ph type="body" idx="9"/>
          </p:nvPr>
        </p:nvSpPr>
        <p:spPr>
          <a:xfrm>
            <a:off x="22783575" y="17727056"/>
            <a:ext cx="7951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1" name="Google Shape;631;p65"/>
          <p:cNvSpPr>
            <a:spLocks noGrp="1"/>
          </p:cNvSpPr>
          <p:nvPr>
            <p:ph type="pic" idx="13"/>
          </p:nvPr>
        </p:nvSpPr>
        <p:spPr>
          <a:xfrm>
            <a:off x="18534610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65"/>
          <p:cNvSpPr>
            <a:spLocks noGrp="1"/>
          </p:cNvSpPr>
          <p:nvPr>
            <p:ph type="pic" idx="14"/>
          </p:nvPr>
        </p:nvSpPr>
        <p:spPr>
          <a:xfrm>
            <a:off x="10086108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65"/>
          <p:cNvSpPr>
            <a:spLocks noGrp="1"/>
          </p:cNvSpPr>
          <p:nvPr>
            <p:ph type="pic" idx="15"/>
          </p:nvPr>
        </p:nvSpPr>
        <p:spPr>
          <a:xfrm>
            <a:off x="1637606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5"/>
          <p:cNvSpPr>
            <a:spLocks noGrp="1"/>
          </p:cNvSpPr>
          <p:nvPr>
            <p:ph type="pic" idx="16"/>
          </p:nvPr>
        </p:nvSpPr>
        <p:spPr>
          <a:xfrm>
            <a:off x="26983113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65"/>
          <p:cNvSpPr txBox="1">
            <a:spLocks noGrp="1"/>
          </p:cNvSpPr>
          <p:nvPr>
            <p:ph type="body" idx="17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body" idx="18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7" name="Google Shape;637;p65"/>
          <p:cNvSpPr txBox="1">
            <a:spLocks noGrp="1"/>
          </p:cNvSpPr>
          <p:nvPr>
            <p:ph type="body" idx="19"/>
          </p:nvPr>
        </p:nvSpPr>
        <p:spPr>
          <a:xfrm>
            <a:off x="10094409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8" name="Google Shape;638;p65"/>
          <p:cNvSpPr txBox="1">
            <a:spLocks noGrp="1"/>
          </p:cNvSpPr>
          <p:nvPr>
            <p:ph type="body" idx="20"/>
          </p:nvPr>
        </p:nvSpPr>
        <p:spPr>
          <a:xfrm>
            <a:off x="1637603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9" name="Google Shape;639;p65"/>
          <p:cNvSpPr txBox="1">
            <a:spLocks noGrp="1"/>
          </p:cNvSpPr>
          <p:nvPr>
            <p:ph type="body" idx="21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 txBox="1">
            <a:spLocks noGrp="1"/>
          </p:cNvSpPr>
          <p:nvPr>
            <p:ph type="body" idx="22"/>
          </p:nvPr>
        </p:nvSpPr>
        <p:spPr>
          <a:xfrm>
            <a:off x="18534605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1" name="Google Shape;641;p65"/>
          <p:cNvSpPr txBox="1">
            <a:spLocks noGrp="1"/>
          </p:cNvSpPr>
          <p:nvPr>
            <p:ph type="body" idx="23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2" name="Google Shape;642;p65"/>
          <p:cNvSpPr txBox="1">
            <a:spLocks noGrp="1"/>
          </p:cNvSpPr>
          <p:nvPr>
            <p:ph type="body" idx="24"/>
          </p:nvPr>
        </p:nvSpPr>
        <p:spPr>
          <a:xfrm>
            <a:off x="26983113" y="10669493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3" name="Google Shape;643;p6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65"/>
          <p:cNvSpPr txBox="1">
            <a:spLocks noGrp="1"/>
          </p:cNvSpPr>
          <p:nvPr>
            <p:ph type="body" idx="25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up Image">
  <p:cSld name="8-up Image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6"/>
          <p:cNvSpPr>
            <a:spLocks noGrp="1"/>
          </p:cNvSpPr>
          <p:nvPr>
            <p:ph type="pic" idx="2"/>
          </p:nvPr>
        </p:nvSpPr>
        <p:spPr>
          <a:xfrm>
            <a:off x="1637603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66"/>
          <p:cNvSpPr>
            <a:spLocks noGrp="1"/>
          </p:cNvSpPr>
          <p:nvPr>
            <p:ph type="pic" idx="3"/>
          </p:nvPr>
        </p:nvSpPr>
        <p:spPr>
          <a:xfrm>
            <a:off x="10086104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66"/>
          <p:cNvSpPr>
            <a:spLocks noGrp="1"/>
          </p:cNvSpPr>
          <p:nvPr>
            <p:ph type="pic" idx="4"/>
          </p:nvPr>
        </p:nvSpPr>
        <p:spPr>
          <a:xfrm>
            <a:off x="18534606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66"/>
          <p:cNvSpPr>
            <a:spLocks noGrp="1"/>
          </p:cNvSpPr>
          <p:nvPr>
            <p:ph type="pic" idx="5"/>
          </p:nvPr>
        </p:nvSpPr>
        <p:spPr>
          <a:xfrm>
            <a:off x="18534610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66"/>
          <p:cNvSpPr>
            <a:spLocks noGrp="1"/>
          </p:cNvSpPr>
          <p:nvPr>
            <p:ph type="pic" idx="6"/>
          </p:nvPr>
        </p:nvSpPr>
        <p:spPr>
          <a:xfrm>
            <a:off x="10086108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66"/>
          <p:cNvSpPr>
            <a:spLocks noGrp="1"/>
          </p:cNvSpPr>
          <p:nvPr>
            <p:ph type="pic" idx="7"/>
          </p:nvPr>
        </p:nvSpPr>
        <p:spPr>
          <a:xfrm>
            <a:off x="1637606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66"/>
          <p:cNvSpPr>
            <a:spLocks noGrp="1"/>
          </p:cNvSpPr>
          <p:nvPr>
            <p:ph type="pic" idx="8"/>
          </p:nvPr>
        </p:nvSpPr>
        <p:spPr>
          <a:xfrm>
            <a:off x="26983113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66"/>
          <p:cNvSpPr>
            <a:spLocks noGrp="1"/>
          </p:cNvSpPr>
          <p:nvPr>
            <p:ph type="pic" idx="9"/>
          </p:nvPr>
        </p:nvSpPr>
        <p:spPr>
          <a:xfrm>
            <a:off x="26968061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66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5" name="Google Shape;655;p66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6" name="Google Shape;656;p66"/>
          <p:cNvSpPr txBox="1">
            <a:spLocks noGrp="1"/>
          </p:cNvSpPr>
          <p:nvPr>
            <p:ph type="body" idx="14"/>
          </p:nvPr>
        </p:nvSpPr>
        <p:spPr>
          <a:xfrm>
            <a:off x="10094409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7" name="Google Shape;657;p66"/>
          <p:cNvSpPr txBox="1">
            <a:spLocks noGrp="1"/>
          </p:cNvSpPr>
          <p:nvPr>
            <p:ph type="body" idx="15"/>
          </p:nvPr>
        </p:nvSpPr>
        <p:spPr>
          <a:xfrm>
            <a:off x="1637603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8" name="Google Shape;658;p66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9" name="Google Shape;659;p66"/>
          <p:cNvSpPr txBox="1">
            <a:spLocks noGrp="1"/>
          </p:cNvSpPr>
          <p:nvPr>
            <p:ph type="body" idx="17"/>
          </p:nvPr>
        </p:nvSpPr>
        <p:spPr>
          <a:xfrm>
            <a:off x="18534605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0" name="Google Shape;660;p66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1" name="Google Shape;661;p66"/>
          <p:cNvSpPr txBox="1">
            <a:spLocks noGrp="1"/>
          </p:cNvSpPr>
          <p:nvPr>
            <p:ph type="body" idx="19"/>
          </p:nvPr>
        </p:nvSpPr>
        <p:spPr>
          <a:xfrm>
            <a:off x="26983113" y="10669493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2" name="Google Shape;662;p66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3" name="Google Shape;663;p66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4" name="Google Shape;664;p66"/>
          <p:cNvSpPr txBox="1">
            <a:spLocks noGrp="1"/>
          </p:cNvSpPr>
          <p:nvPr>
            <p:ph type="body" idx="22"/>
          </p:nvPr>
        </p:nvSpPr>
        <p:spPr>
          <a:xfrm>
            <a:off x="10087333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5" name="Google Shape;665;p66"/>
          <p:cNvSpPr txBox="1">
            <a:spLocks noGrp="1"/>
          </p:cNvSpPr>
          <p:nvPr>
            <p:ph type="body" idx="23"/>
          </p:nvPr>
        </p:nvSpPr>
        <p:spPr>
          <a:xfrm>
            <a:off x="1630527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6" name="Google Shape;666;p66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7" name="Google Shape;667;p66"/>
          <p:cNvSpPr txBox="1">
            <a:spLocks noGrp="1"/>
          </p:cNvSpPr>
          <p:nvPr>
            <p:ph type="body" idx="25"/>
          </p:nvPr>
        </p:nvSpPr>
        <p:spPr>
          <a:xfrm>
            <a:off x="18527529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8" name="Google Shape;668;p66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9" name="Google Shape;669;p66"/>
          <p:cNvSpPr txBox="1">
            <a:spLocks noGrp="1"/>
          </p:cNvSpPr>
          <p:nvPr>
            <p:ph type="body" idx="27"/>
          </p:nvPr>
        </p:nvSpPr>
        <p:spPr>
          <a:xfrm>
            <a:off x="26976037" y="17746729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0" name="Google Shape;670;p6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66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-up Image">
  <p:cSld name="9-up Image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7"/>
          <p:cNvSpPr txBox="1">
            <a:spLocks noGrp="1"/>
          </p:cNvSpPr>
          <p:nvPr>
            <p:ph type="body" idx="1"/>
          </p:nvPr>
        </p:nvSpPr>
        <p:spPr>
          <a:xfrm>
            <a:off x="11782110" y="17059122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4" name="Google Shape;674;p67"/>
          <p:cNvSpPr txBox="1">
            <a:spLocks noGrp="1"/>
          </p:cNvSpPr>
          <p:nvPr>
            <p:ph type="body" idx="2"/>
          </p:nvPr>
        </p:nvSpPr>
        <p:spPr>
          <a:xfrm>
            <a:off x="5037420" y="17059122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5" name="Google Shape;675;p67"/>
          <p:cNvSpPr txBox="1">
            <a:spLocks noGrp="1"/>
          </p:cNvSpPr>
          <p:nvPr>
            <p:ph type="body" idx="3"/>
          </p:nvPr>
        </p:nvSpPr>
        <p:spPr>
          <a:xfrm>
            <a:off x="11782110" y="17727056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6" name="Google Shape;676;p67"/>
          <p:cNvSpPr txBox="1">
            <a:spLocks noGrp="1"/>
          </p:cNvSpPr>
          <p:nvPr>
            <p:ph type="body" idx="4"/>
          </p:nvPr>
        </p:nvSpPr>
        <p:spPr>
          <a:xfrm>
            <a:off x="5037420" y="17727056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7" name="Google Shape;677;p67"/>
          <p:cNvSpPr>
            <a:spLocks noGrp="1"/>
          </p:cNvSpPr>
          <p:nvPr>
            <p:ph type="pic" idx="5"/>
          </p:nvPr>
        </p:nvSpPr>
        <p:spPr>
          <a:xfrm>
            <a:off x="5021177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67"/>
          <p:cNvSpPr>
            <a:spLocks noGrp="1"/>
          </p:cNvSpPr>
          <p:nvPr>
            <p:ph type="pic" idx="6"/>
          </p:nvPr>
        </p:nvSpPr>
        <p:spPr>
          <a:xfrm>
            <a:off x="11779715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67"/>
          <p:cNvSpPr>
            <a:spLocks noGrp="1"/>
          </p:cNvSpPr>
          <p:nvPr>
            <p:ph type="pic" idx="7"/>
          </p:nvPr>
        </p:nvSpPr>
        <p:spPr>
          <a:xfrm>
            <a:off x="25286158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67"/>
          <p:cNvSpPr txBox="1">
            <a:spLocks noGrp="1"/>
          </p:cNvSpPr>
          <p:nvPr>
            <p:ph type="body" idx="8"/>
          </p:nvPr>
        </p:nvSpPr>
        <p:spPr>
          <a:xfrm>
            <a:off x="18532409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1" name="Google Shape;681;p67"/>
          <p:cNvSpPr txBox="1">
            <a:spLocks noGrp="1"/>
          </p:cNvSpPr>
          <p:nvPr>
            <p:ph type="body" idx="9"/>
          </p:nvPr>
        </p:nvSpPr>
        <p:spPr>
          <a:xfrm>
            <a:off x="18532409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2" name="Google Shape;682;p67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67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67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67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67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67"/>
          <p:cNvSpPr>
            <a:spLocks noGrp="1"/>
          </p:cNvSpPr>
          <p:nvPr>
            <p:ph type="pic" idx="18"/>
          </p:nvPr>
        </p:nvSpPr>
        <p:spPr>
          <a:xfrm>
            <a:off x="18527620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67"/>
          <p:cNvSpPr txBox="1">
            <a:spLocks noGrp="1"/>
          </p:cNvSpPr>
          <p:nvPr>
            <p:ph type="body" idx="19"/>
          </p:nvPr>
        </p:nvSpPr>
        <p:spPr>
          <a:xfrm>
            <a:off x="25307424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9" name="Google Shape;689;p67"/>
          <p:cNvSpPr txBox="1">
            <a:spLocks noGrp="1"/>
          </p:cNvSpPr>
          <p:nvPr>
            <p:ph type="body" idx="20"/>
          </p:nvPr>
        </p:nvSpPr>
        <p:spPr>
          <a:xfrm>
            <a:off x="25307424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0" name="Google Shape;690;p67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1" name="Google Shape;691;p67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5" name="Google Shape;695;p67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6" name="Google Shape;696;p67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7" name="Google Shape;697;p67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8" name="Google Shape;698;p67"/>
          <p:cNvSpPr txBox="1">
            <a:spLocks noGrp="1"/>
          </p:cNvSpPr>
          <p:nvPr>
            <p:ph type="body" idx="29"/>
          </p:nvPr>
        </p:nvSpPr>
        <p:spPr>
          <a:xfrm>
            <a:off x="1637606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9" name="Google Shape;699;p67"/>
          <p:cNvSpPr txBox="1">
            <a:spLocks noGrp="1"/>
          </p:cNvSpPr>
          <p:nvPr>
            <p:ph type="body" idx="30"/>
          </p:nvPr>
        </p:nvSpPr>
        <p:spPr>
          <a:xfrm>
            <a:off x="1637606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0" name="Google Shape;700;p6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67"/>
          <p:cNvSpPr txBox="1">
            <a:spLocks noGrp="1"/>
          </p:cNvSpPr>
          <p:nvPr>
            <p:ph type="body" idx="3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8" r="51135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up Image">
  <p:cSld name="10-up Image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>
            <a:spLocks noGrp="1"/>
          </p:cNvSpPr>
          <p:nvPr>
            <p:ph type="body" idx="1"/>
          </p:nvPr>
        </p:nvSpPr>
        <p:spPr>
          <a:xfrm>
            <a:off x="8382295" y="17059122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4" name="Google Shape;704;p68"/>
          <p:cNvSpPr txBox="1">
            <a:spLocks noGrp="1"/>
          </p:cNvSpPr>
          <p:nvPr>
            <p:ph type="body" idx="2"/>
          </p:nvPr>
        </p:nvSpPr>
        <p:spPr>
          <a:xfrm>
            <a:off x="1637605" y="17059122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3"/>
          </p:nvPr>
        </p:nvSpPr>
        <p:spPr>
          <a:xfrm>
            <a:off x="8382295" y="17727056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6" name="Google Shape;706;p68"/>
          <p:cNvSpPr txBox="1">
            <a:spLocks noGrp="1"/>
          </p:cNvSpPr>
          <p:nvPr>
            <p:ph type="body" idx="4"/>
          </p:nvPr>
        </p:nvSpPr>
        <p:spPr>
          <a:xfrm>
            <a:off x="1637605" y="17727056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7" name="Google Shape;707;p68"/>
          <p:cNvSpPr>
            <a:spLocks noGrp="1"/>
          </p:cNvSpPr>
          <p:nvPr>
            <p:ph type="pic" idx="5"/>
          </p:nvPr>
        </p:nvSpPr>
        <p:spPr>
          <a:xfrm>
            <a:off x="1637605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p68"/>
          <p:cNvSpPr>
            <a:spLocks noGrp="1"/>
          </p:cNvSpPr>
          <p:nvPr>
            <p:ph type="pic" idx="6"/>
          </p:nvPr>
        </p:nvSpPr>
        <p:spPr>
          <a:xfrm>
            <a:off x="8396143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68"/>
          <p:cNvSpPr>
            <a:spLocks noGrp="1"/>
          </p:cNvSpPr>
          <p:nvPr>
            <p:ph type="pic" idx="7"/>
          </p:nvPr>
        </p:nvSpPr>
        <p:spPr>
          <a:xfrm>
            <a:off x="21902586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68"/>
          <p:cNvSpPr txBox="1">
            <a:spLocks noGrp="1"/>
          </p:cNvSpPr>
          <p:nvPr>
            <p:ph type="body" idx="8"/>
          </p:nvPr>
        </p:nvSpPr>
        <p:spPr>
          <a:xfrm>
            <a:off x="15132594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1" name="Google Shape;711;p68"/>
          <p:cNvSpPr txBox="1">
            <a:spLocks noGrp="1"/>
          </p:cNvSpPr>
          <p:nvPr>
            <p:ph type="body" idx="9"/>
          </p:nvPr>
        </p:nvSpPr>
        <p:spPr>
          <a:xfrm>
            <a:off x="15132594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2" name="Google Shape;712;p68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68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68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p68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68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68"/>
          <p:cNvSpPr>
            <a:spLocks noGrp="1"/>
          </p:cNvSpPr>
          <p:nvPr>
            <p:ph type="pic" idx="18"/>
          </p:nvPr>
        </p:nvSpPr>
        <p:spPr>
          <a:xfrm>
            <a:off x="15144048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p68"/>
          <p:cNvSpPr txBox="1">
            <a:spLocks noGrp="1"/>
          </p:cNvSpPr>
          <p:nvPr>
            <p:ph type="body" idx="19"/>
          </p:nvPr>
        </p:nvSpPr>
        <p:spPr>
          <a:xfrm>
            <a:off x="21907609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9" name="Google Shape;719;p68"/>
          <p:cNvSpPr txBox="1">
            <a:spLocks noGrp="1"/>
          </p:cNvSpPr>
          <p:nvPr>
            <p:ph type="body" idx="20"/>
          </p:nvPr>
        </p:nvSpPr>
        <p:spPr>
          <a:xfrm>
            <a:off x="21907609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0" name="Google Shape;720;p68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1" name="Google Shape;721;p68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2" name="Google Shape;722;p68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3" name="Google Shape;723;p68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4" name="Google Shape;724;p68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5" name="Google Shape;725;p68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6" name="Google Shape;726;p68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7" name="Google Shape;727;p68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8" name="Google Shape;728;p68"/>
          <p:cNvSpPr>
            <a:spLocks noGrp="1"/>
          </p:cNvSpPr>
          <p:nvPr>
            <p:ph type="pic" idx="29"/>
          </p:nvPr>
        </p:nvSpPr>
        <p:spPr>
          <a:xfrm>
            <a:off x="28661124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68"/>
          <p:cNvSpPr txBox="1">
            <a:spLocks noGrp="1"/>
          </p:cNvSpPr>
          <p:nvPr>
            <p:ph type="body" idx="30"/>
          </p:nvPr>
        </p:nvSpPr>
        <p:spPr>
          <a:xfrm>
            <a:off x="28644881" y="17103569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0" name="Google Shape;730;p68"/>
          <p:cNvSpPr txBox="1">
            <a:spLocks noGrp="1"/>
          </p:cNvSpPr>
          <p:nvPr>
            <p:ph type="body" idx="31"/>
          </p:nvPr>
        </p:nvSpPr>
        <p:spPr>
          <a:xfrm>
            <a:off x="28644881" y="1779117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1" name="Google Shape;731;p68"/>
          <p:cNvSpPr txBox="1">
            <a:spLocks noGrp="1"/>
          </p:cNvSpPr>
          <p:nvPr>
            <p:ph type="body" idx="32"/>
          </p:nvPr>
        </p:nvSpPr>
        <p:spPr>
          <a:xfrm>
            <a:off x="1637606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body" idx="33"/>
          </p:nvPr>
        </p:nvSpPr>
        <p:spPr>
          <a:xfrm>
            <a:off x="1637606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3" name="Google Shape;733;p6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68"/>
          <p:cNvSpPr txBox="1">
            <a:spLocks noGrp="1"/>
          </p:cNvSpPr>
          <p:nvPr>
            <p:ph type="body" idx="34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Image Left - Text Right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9"/>
          <p:cNvSpPr>
            <a:spLocks noGrp="1"/>
          </p:cNvSpPr>
          <p:nvPr>
            <p:ph type="pic" idx="2"/>
          </p:nvPr>
        </p:nvSpPr>
        <p:spPr>
          <a:xfrm>
            <a:off x="0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69"/>
          <p:cNvSpPr txBox="1">
            <a:spLocks noGrp="1"/>
          </p:cNvSpPr>
          <p:nvPr>
            <p:ph type="title"/>
          </p:nvPr>
        </p:nvSpPr>
        <p:spPr>
          <a:xfrm>
            <a:off x="19129248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69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9" name="Google Shape;739;p69"/>
          <p:cNvSpPr txBox="1">
            <a:spLocks noGrp="1"/>
          </p:cNvSpPr>
          <p:nvPr>
            <p:ph type="body" idx="3"/>
          </p:nvPr>
        </p:nvSpPr>
        <p:spPr>
          <a:xfrm>
            <a:off x="19129248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40" name="Google Shape;740;p69"/>
          <p:cNvCxnSpPr/>
          <p:nvPr/>
        </p:nvCxnSpPr>
        <p:spPr>
          <a:xfrm>
            <a:off x="16413162" y="5693228"/>
            <a:ext cx="172824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 NO SUBTITLE">
  <p:cSld name="Image Left - Text Right NO SUBTITLE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0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43" name="Google Shape;743;p70"/>
          <p:cNvCxnSpPr/>
          <p:nvPr/>
        </p:nvCxnSpPr>
        <p:spPr>
          <a:xfrm>
            <a:off x="16413162" y="5693228"/>
            <a:ext cx="172824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p70"/>
          <p:cNvSpPr txBox="1">
            <a:spLocks noGrp="1"/>
          </p:cNvSpPr>
          <p:nvPr>
            <p:ph type="title"/>
          </p:nvPr>
        </p:nvSpPr>
        <p:spPr>
          <a:xfrm>
            <a:off x="19129248" y="1218776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70"/>
          <p:cNvSpPr>
            <a:spLocks noGrp="1"/>
          </p:cNvSpPr>
          <p:nvPr>
            <p:ph type="pic" idx="2"/>
          </p:nvPr>
        </p:nvSpPr>
        <p:spPr>
          <a:xfrm>
            <a:off x="0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BULLETS - Image Right ">
  <p:cSld name="Text Left NO BULLETS - Image Right 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1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48" name="Google Shape;748;p71"/>
          <p:cNvSpPr txBox="1">
            <a:spLocks noGrp="1"/>
          </p:cNvSpPr>
          <p:nvPr>
            <p:ph type="title"/>
          </p:nvPr>
        </p:nvSpPr>
        <p:spPr>
          <a:xfrm>
            <a:off x="2596896" y="6829593"/>
            <a:ext cx="121431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71"/>
          <p:cNvSpPr txBox="1">
            <a:spLocks noGrp="1"/>
          </p:cNvSpPr>
          <p:nvPr>
            <p:ph type="body" idx="1"/>
          </p:nvPr>
        </p:nvSpPr>
        <p:spPr>
          <a:xfrm>
            <a:off x="2596896" y="10283120"/>
            <a:ext cx="121431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750" name="Google Shape;750;p71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51" name="Google Shape;751;p71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52" name="Google Shape;752;p71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3" name="Google Shape;753;p71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4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TITLE ONLY - Image Right">
  <p:cSld name="Text Left TITLE ONLY - Image Righ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2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56" name="Google Shape;756;p72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4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72"/>
          <p:cNvSpPr txBox="1">
            <a:spLocks noGrp="1"/>
          </p:cNvSpPr>
          <p:nvPr>
            <p:ph type="title"/>
          </p:nvPr>
        </p:nvSpPr>
        <p:spPr>
          <a:xfrm>
            <a:off x="2596896" y="8604153"/>
            <a:ext cx="121797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8" name="Google Shape;758;p72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59" name="Google Shape;759;p72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60" name="Google Shape;760;p72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 Layout">
  <p:cSld name="CODING Layout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3"/>
          <p:cNvSpPr/>
          <p:nvPr/>
        </p:nvSpPr>
        <p:spPr>
          <a:xfrm>
            <a:off x="32689800" y="18333715"/>
            <a:ext cx="3886200" cy="224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63" name="Google Shape;763;p73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body" idx="2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66" name="Google Shape;766;p73"/>
          <p:cNvSpPr/>
          <p:nvPr/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</a:pPr>
            <a:endParaRPr sz="4000">
              <a:solidFill>
                <a:schemeClr val="lt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767" name="Google Shape;767;p73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68" name="Google Shape;768;p73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69" name="Google Shape;769;p73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0" name="Google Shape;770;p73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Layout">
  <p:cSld name="Use Case Layou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5999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4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">
  <p:cSld name="Embargo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7634260" y="10771999"/>
            <a:ext cx="22734000" cy="54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title"/>
          </p:nvPr>
        </p:nvSpPr>
        <p:spPr>
          <a:xfrm>
            <a:off x="7634260" y="9024760"/>
            <a:ext cx="227340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VIDIA Sans Light"/>
              <a:buNone/>
              <a:defRPr sz="12000" b="0" cap="none">
                <a:solidFill>
                  <a:schemeClr val="dk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8" name="Google Shape;778;p75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3140" y="6248046"/>
            <a:ext cx="2357258" cy="235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76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6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782" name="Google Shape;782;p76"/>
          <p:cNvCxnSpPr/>
          <p:nvPr/>
        </p:nvCxnSpPr>
        <p:spPr>
          <a:xfrm>
            <a:off x="0" y="11329275"/>
            <a:ext cx="36576000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p7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7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w/ Images Layout">
  <p:cSld name="Timeline w/ Images Layou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77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7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88" name="Google Shape;788;p7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7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90" name="Google Shape;790;p77"/>
          <p:cNvCxnSpPr/>
          <p:nvPr/>
        </p:nvCxnSpPr>
        <p:spPr>
          <a:xfrm>
            <a:off x="0" y="12517118"/>
            <a:ext cx="36576000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77"/>
          <p:cNvSpPr>
            <a:spLocks noGrp="1"/>
          </p:cNvSpPr>
          <p:nvPr>
            <p:ph type="pic" idx="2"/>
          </p:nvPr>
        </p:nvSpPr>
        <p:spPr>
          <a:xfrm>
            <a:off x="1104900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77"/>
          <p:cNvSpPr txBox="1">
            <a:spLocks noGrp="1"/>
          </p:cNvSpPr>
          <p:nvPr>
            <p:ph type="body" idx="3"/>
          </p:nvPr>
        </p:nvSpPr>
        <p:spPr>
          <a:xfrm>
            <a:off x="1104901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3" name="Google Shape;793;p77"/>
          <p:cNvSpPr txBox="1">
            <a:spLocks noGrp="1"/>
          </p:cNvSpPr>
          <p:nvPr>
            <p:ph type="body" idx="4"/>
          </p:nvPr>
        </p:nvSpPr>
        <p:spPr>
          <a:xfrm>
            <a:off x="1104900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4" name="Google Shape;794;p77"/>
          <p:cNvSpPr txBox="1">
            <a:spLocks noGrp="1"/>
          </p:cNvSpPr>
          <p:nvPr>
            <p:ph type="body" idx="5"/>
          </p:nvPr>
        </p:nvSpPr>
        <p:spPr>
          <a:xfrm>
            <a:off x="1104901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5" name="Google Shape;795;p77"/>
          <p:cNvSpPr>
            <a:spLocks noGrp="1"/>
          </p:cNvSpPr>
          <p:nvPr>
            <p:ph type="pic" idx="6"/>
          </p:nvPr>
        </p:nvSpPr>
        <p:spPr>
          <a:xfrm>
            <a:off x="8153396" y="12016056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77"/>
          <p:cNvSpPr txBox="1">
            <a:spLocks noGrp="1"/>
          </p:cNvSpPr>
          <p:nvPr>
            <p:ph type="body" idx="7"/>
          </p:nvPr>
        </p:nvSpPr>
        <p:spPr>
          <a:xfrm>
            <a:off x="8153397" y="10422886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7" name="Google Shape;797;p77"/>
          <p:cNvSpPr txBox="1">
            <a:spLocks noGrp="1"/>
          </p:cNvSpPr>
          <p:nvPr>
            <p:ph type="body" idx="8"/>
          </p:nvPr>
        </p:nvSpPr>
        <p:spPr>
          <a:xfrm>
            <a:off x="8153396" y="11134791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8" name="Google Shape;798;p77"/>
          <p:cNvSpPr txBox="1">
            <a:spLocks noGrp="1"/>
          </p:cNvSpPr>
          <p:nvPr>
            <p:ph type="body" idx="9"/>
          </p:nvPr>
        </p:nvSpPr>
        <p:spPr>
          <a:xfrm>
            <a:off x="8153397" y="9680157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9" name="Google Shape;799;p77"/>
          <p:cNvSpPr>
            <a:spLocks noGrp="1"/>
          </p:cNvSpPr>
          <p:nvPr>
            <p:ph type="pic" idx="13"/>
          </p:nvPr>
        </p:nvSpPr>
        <p:spPr>
          <a:xfrm>
            <a:off x="15163793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77"/>
          <p:cNvSpPr txBox="1">
            <a:spLocks noGrp="1"/>
          </p:cNvSpPr>
          <p:nvPr>
            <p:ph type="body" idx="14"/>
          </p:nvPr>
        </p:nvSpPr>
        <p:spPr>
          <a:xfrm>
            <a:off x="15163794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1" name="Google Shape;801;p77"/>
          <p:cNvSpPr txBox="1">
            <a:spLocks noGrp="1"/>
          </p:cNvSpPr>
          <p:nvPr>
            <p:ph type="body" idx="15"/>
          </p:nvPr>
        </p:nvSpPr>
        <p:spPr>
          <a:xfrm>
            <a:off x="15163793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2" name="Google Shape;802;p77"/>
          <p:cNvSpPr txBox="1">
            <a:spLocks noGrp="1"/>
          </p:cNvSpPr>
          <p:nvPr>
            <p:ph type="body" idx="16"/>
          </p:nvPr>
        </p:nvSpPr>
        <p:spPr>
          <a:xfrm>
            <a:off x="15163794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3" name="Google Shape;803;p77"/>
          <p:cNvSpPr>
            <a:spLocks noGrp="1"/>
          </p:cNvSpPr>
          <p:nvPr>
            <p:ph type="pic" idx="17"/>
          </p:nvPr>
        </p:nvSpPr>
        <p:spPr>
          <a:xfrm>
            <a:off x="22212297" y="12016056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77"/>
          <p:cNvSpPr txBox="1">
            <a:spLocks noGrp="1"/>
          </p:cNvSpPr>
          <p:nvPr>
            <p:ph type="body" idx="18"/>
          </p:nvPr>
        </p:nvSpPr>
        <p:spPr>
          <a:xfrm>
            <a:off x="22212298" y="10422886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5" name="Google Shape;805;p77"/>
          <p:cNvSpPr txBox="1">
            <a:spLocks noGrp="1"/>
          </p:cNvSpPr>
          <p:nvPr>
            <p:ph type="body" idx="19"/>
          </p:nvPr>
        </p:nvSpPr>
        <p:spPr>
          <a:xfrm>
            <a:off x="22212297" y="11134791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6" name="Google Shape;806;p77"/>
          <p:cNvSpPr txBox="1">
            <a:spLocks noGrp="1"/>
          </p:cNvSpPr>
          <p:nvPr>
            <p:ph type="body" idx="20"/>
          </p:nvPr>
        </p:nvSpPr>
        <p:spPr>
          <a:xfrm>
            <a:off x="22212298" y="9680157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7" name="Google Shape;807;p77"/>
          <p:cNvSpPr>
            <a:spLocks noGrp="1"/>
          </p:cNvSpPr>
          <p:nvPr>
            <p:ph type="pic" idx="21"/>
          </p:nvPr>
        </p:nvSpPr>
        <p:spPr>
          <a:xfrm>
            <a:off x="29298902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77"/>
          <p:cNvSpPr txBox="1">
            <a:spLocks noGrp="1"/>
          </p:cNvSpPr>
          <p:nvPr>
            <p:ph type="body" idx="22"/>
          </p:nvPr>
        </p:nvSpPr>
        <p:spPr>
          <a:xfrm>
            <a:off x="29298903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9" name="Google Shape;809;p77"/>
          <p:cNvSpPr txBox="1">
            <a:spLocks noGrp="1"/>
          </p:cNvSpPr>
          <p:nvPr>
            <p:ph type="body" idx="23"/>
          </p:nvPr>
        </p:nvSpPr>
        <p:spPr>
          <a:xfrm>
            <a:off x="29298902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10" name="Google Shape;810;p77"/>
          <p:cNvSpPr txBox="1">
            <a:spLocks noGrp="1"/>
          </p:cNvSpPr>
          <p:nvPr>
            <p:ph type="body" idx="24"/>
          </p:nvPr>
        </p:nvSpPr>
        <p:spPr>
          <a:xfrm>
            <a:off x="29298903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up Image">
  <p:cSld name="8-up Imag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>
            <a:spLocks noGrp="1"/>
          </p:cNvSpPr>
          <p:nvPr>
            <p:ph type="pic" idx="2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5"/>
          <p:cNvSpPr>
            <a:spLocks noGrp="1"/>
          </p:cNvSpPr>
          <p:nvPr>
            <p:ph type="pic" idx="3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5"/>
          <p:cNvSpPr>
            <a:spLocks noGrp="1"/>
          </p:cNvSpPr>
          <p:nvPr>
            <p:ph type="pic" idx="4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25"/>
          <p:cNvSpPr>
            <a:spLocks noGrp="1"/>
          </p:cNvSpPr>
          <p:nvPr>
            <p:ph type="pic" idx="5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5"/>
          <p:cNvSpPr>
            <a:spLocks noGrp="1"/>
          </p:cNvSpPr>
          <p:nvPr>
            <p:ph type="pic" idx="6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5"/>
          <p:cNvSpPr>
            <a:spLocks noGrp="1"/>
          </p:cNvSpPr>
          <p:nvPr>
            <p:ph type="pic" idx="7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5"/>
          <p:cNvSpPr>
            <a:spLocks noGrp="1"/>
          </p:cNvSpPr>
          <p:nvPr>
            <p:ph type="pic" idx="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5"/>
          <p:cNvSpPr>
            <a:spLocks noGrp="1"/>
          </p:cNvSpPr>
          <p:nvPr>
            <p:ph type="pic" idx="9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5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4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body" idx="15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17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19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22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body" idx="23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body" idx="25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body" idx="27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_Timeline">
  <p:cSld name="Complex_Timeline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8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8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4" name="Google Shape;814;p7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7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- Image Layout">
  <p:cSld name="1_Demo - Image Layout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5999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9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- Insert Video Layout">
  <p:cSld name="Demo - Insert Video Layou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0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21" name="Google Shape;821;p80"/>
          <p:cNvSpPr>
            <a:spLocks noGrp="1"/>
          </p:cNvSpPr>
          <p:nvPr>
            <p:ph type="media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0" rIns="91425" bIns="42062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NVIDIA Sans"/>
              <a:buNone/>
              <a:defRPr sz="84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NVIDIA Sans"/>
              <a:buChar char="•"/>
              <a:defRPr sz="7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Char char="•"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1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1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89" cy="288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8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2983577"/>
            <a:ext cx="19282214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dirty="0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213529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2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56523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3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289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4066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332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58781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413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9125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7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6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4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dirty="0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46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17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t Testing Layout">
  <p:cSld name="Font Testing Layou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4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0" name="Google Shape;430;p4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1" name="Google Shape;431;p44"/>
          <p:cNvSpPr/>
          <p:nvPr/>
        </p:nvSpPr>
        <p:spPr>
          <a:xfrm>
            <a:off x="15000920" y="10556523"/>
            <a:ext cx="11020200" cy="749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432" name="Google Shape;43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7422" y="10556523"/>
            <a:ext cx="11022522" cy="7864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4"/>
          <p:cNvSpPr txBox="1">
            <a:spLocks noGrp="1"/>
          </p:cNvSpPr>
          <p:nvPr>
            <p:ph type="body" idx="3"/>
          </p:nvPr>
        </p:nvSpPr>
        <p:spPr>
          <a:xfrm>
            <a:off x="15951796" y="11141440"/>
            <a:ext cx="9273000" cy="2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4" name="Google Shape;434;p44"/>
          <p:cNvSpPr txBox="1">
            <a:spLocks noGrp="1"/>
          </p:cNvSpPr>
          <p:nvPr>
            <p:ph type="body" idx="4"/>
          </p:nvPr>
        </p:nvSpPr>
        <p:spPr>
          <a:xfrm>
            <a:off x="15951796" y="13730012"/>
            <a:ext cx="9273000" cy="2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556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046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99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0060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865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6522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08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7174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0808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196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3422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6470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335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6998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418291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410390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8037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684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/ 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19281CF6-82C4-D591-C93F-79BF14277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0EE250-813A-B3FC-C9DB-11B6E237EC3B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A4C02-2335-3840-A0B5-647FE4372B5A}"/>
              </a:ext>
            </a:extLst>
          </p:cNvPr>
          <p:cNvCxnSpPr/>
          <p:nvPr userDrawn="1"/>
        </p:nvCxnSpPr>
        <p:spPr>
          <a:xfrm>
            <a:off x="0" y="12517118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7B64A9-49B7-26AE-EEC1-3DFB7714F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5B24A7F-7007-8F97-B7C8-699C59382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1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9F7FB4-6AA0-B491-27B8-845C8CCE9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04900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31C6138-3339-1502-9812-8B9B39AF6D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4901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6B4F135-9336-3722-2593-739C386518B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53396" y="12016056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16A6D24-C230-8F9B-A12F-04BF3B073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53397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6F5CC89-1592-52B8-63DE-F83AAF64EB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53396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1F14B17-DED6-D507-0F6F-0880EA7DD5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3397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49A52FF-8F33-D50C-49C1-0A55140F33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163793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5D8802B-FD04-DC3F-D5E6-9A1D927089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63794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4956259-B8C8-1248-4F09-69EFFCCA6C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163793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510AB1-7D48-519B-BE8D-994DD848CC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163794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F3F011E-890F-E527-A5CB-421C1CE541C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212297" y="12016056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CAB8F0-0055-E057-4C4A-7B3C6F7B94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212298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8F5B73D-560B-E470-3B25-EAD525666B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212297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960F0BA-603E-23D9-F49B-C5B4462632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212298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A2ABA5-D670-2BB6-7840-47F6198C0D4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9298902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BEE0231-5854-76AF-A0C6-70879C2EA7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9298903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76ABB2-52CB-85AB-C186-532F75164A9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9298902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3880F57-14E0-B28C-BF79-E4DCF3B7D67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9298903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1284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3BFE9B15-7828-3FC3-BCF0-23F89A130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3" cy="20574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79F16E-B355-8896-6563-603510529C31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5A15EA-E928-94AA-543D-8EA2FF0183F9}"/>
              </a:ext>
            </a:extLst>
          </p:cNvPr>
          <p:cNvSpPr/>
          <p:nvPr userDrawn="1"/>
        </p:nvSpPr>
        <p:spPr>
          <a:xfrm flipV="1">
            <a:off x="0" y="1526990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43A3E-D43D-124C-0C49-E1D720395FC6}"/>
              </a:ext>
            </a:extLst>
          </p:cNvPr>
          <p:cNvSpPr/>
          <p:nvPr userDrawn="1"/>
        </p:nvSpPr>
        <p:spPr>
          <a:xfrm>
            <a:off x="0" y="106823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CD9C284-B78C-1241-4B2A-F563F642D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3434560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4FF7EA-90ED-54BC-F712-E8CE0FF23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5706208"/>
            <a:ext cx="24258494" cy="73070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D91CB-444B-B15F-7D27-F8959442EE8D}"/>
              </a:ext>
            </a:extLst>
          </p:cNvPr>
          <p:cNvSpPr txBox="1"/>
          <p:nvPr userDrawn="1"/>
        </p:nvSpPr>
        <p:spPr>
          <a:xfrm rot="10800000">
            <a:off x="17582278" y="12276665"/>
            <a:ext cx="146867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168394-A768-2D2C-2FE6-DB4613D6BDFB}"/>
              </a:ext>
            </a:extLst>
          </p:cNvPr>
          <p:cNvCxnSpPr>
            <a:cxnSpLocks/>
          </p:cNvCxnSpPr>
          <p:nvPr userDrawn="1"/>
        </p:nvCxnSpPr>
        <p:spPr>
          <a:xfrm>
            <a:off x="6158753" y="15523509"/>
            <a:ext cx="11394911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F7CCAE-8B92-5A79-CBAF-C805450DD64B}"/>
              </a:ext>
            </a:extLst>
          </p:cNvPr>
          <p:cNvCxnSpPr>
            <a:cxnSpLocks/>
          </p:cNvCxnSpPr>
          <p:nvPr userDrawn="1"/>
        </p:nvCxnSpPr>
        <p:spPr>
          <a:xfrm>
            <a:off x="19022336" y="15523509"/>
            <a:ext cx="11394911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A1B02-4A67-4CC9-F283-AC371711F42A}"/>
              </a:ext>
            </a:extLst>
          </p:cNvPr>
          <p:cNvGrpSpPr/>
          <p:nvPr userDrawn="1"/>
        </p:nvGrpSpPr>
        <p:grpSpPr>
          <a:xfrm>
            <a:off x="6158753" y="3796809"/>
            <a:ext cx="24258494" cy="4508927"/>
            <a:chOff x="6158753" y="6234204"/>
            <a:chExt cx="24258494" cy="45089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E7C50-8DF7-896F-E1BB-D5842FE7F8E9}"/>
                </a:ext>
              </a:extLst>
            </p:cNvPr>
            <p:cNvSpPr txBox="1"/>
            <p:nvPr userDrawn="1"/>
          </p:nvSpPr>
          <p:spPr>
            <a:xfrm>
              <a:off x="17553664" y="6234204"/>
              <a:ext cx="146867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70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4E42D4-651A-0018-08AF-103C03C79F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DE2FD7-58D2-230B-D513-D6416CD17B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6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SUBTITLE - Image Right">
  <p:cSld name="Text Left NO SUBTITLE - Image Right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2596896" y="1218776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443" name="Google Shape;443;p46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444" name="Google Shape;444;p46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45" name="Google Shape;445;p46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6" name="Google Shape;446;p46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46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HO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white background&#10;&#10;Description automatically generated">
            <a:extLst>
              <a:ext uri="{FF2B5EF4-FFF2-40B4-BE49-F238E27FC236}">
                <a16:creationId xmlns:a16="http://schemas.microsoft.com/office/drawing/2014/main" id="{61701B74-047D-F92D-ADA0-7BF31D83E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3" cy="20574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FB945-6B24-57D3-B359-4FC5884B9E2A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A1354-6E59-B3D9-5AE9-EFF6955F88F2}"/>
              </a:ext>
            </a:extLst>
          </p:cNvPr>
          <p:cNvSpPr/>
          <p:nvPr userDrawn="1"/>
        </p:nvSpPr>
        <p:spPr>
          <a:xfrm flipV="1">
            <a:off x="0" y="1526990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7B0F-0A81-6159-CB17-9A246F14A280}"/>
              </a:ext>
            </a:extLst>
          </p:cNvPr>
          <p:cNvSpPr/>
          <p:nvPr userDrawn="1"/>
        </p:nvSpPr>
        <p:spPr>
          <a:xfrm>
            <a:off x="0" y="106823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88F64-F571-BC4C-9D1B-F87497A44084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BB071F-1DED-7BC0-205E-742D1CC39A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1878330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2C8912-97F2-5FEC-2170-801AFD44E7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7053551"/>
            <a:ext cx="24258494" cy="4403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182597-2C50-3A4E-9225-0ED4ED207042}"/>
              </a:ext>
            </a:extLst>
          </p:cNvPr>
          <p:cNvGrpSpPr/>
          <p:nvPr userDrawn="1"/>
        </p:nvGrpSpPr>
        <p:grpSpPr>
          <a:xfrm>
            <a:off x="6158753" y="5267062"/>
            <a:ext cx="24258494" cy="10102852"/>
            <a:chOff x="6158753" y="6264684"/>
            <a:chExt cx="24258494" cy="1010285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B0E8CB-44E4-719C-A5CF-735DA9699441}"/>
                </a:ext>
              </a:extLst>
            </p:cNvPr>
            <p:cNvGrpSpPr/>
            <p:nvPr userDrawn="1"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D0B919-1FC7-23E4-68BE-05C833FAB722}"/>
                  </a:ext>
                </a:extLst>
              </p:cNvPr>
              <p:cNvSpPr txBox="1"/>
              <p:nvPr/>
            </p:nvSpPr>
            <p:spPr>
              <a:xfrm>
                <a:off x="17553664" y="5634063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D82AED-32A6-66BD-FAD0-B98CE3AFC77E}"/>
                  </a:ext>
                </a:extLst>
              </p:cNvPr>
              <p:cNvSpPr txBox="1"/>
              <p:nvPr/>
            </p:nvSpPr>
            <p:spPr>
              <a:xfrm rot="10800000">
                <a:off x="17582278" y="11227988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1EC44D-F0B4-790F-3089-A3B3D01B7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DAC6E7-C5E7-D30C-B66F-007182DE7A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77AA061-58A0-8C4F-C050-0B149A72E6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16F238-457C-1E6C-1D73-143F4C3F61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0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3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14="http://schemas.microsoft.com/office/drawing/2010/main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green and white&#10;&#10;Description automatically generated">
            <a:extLst>
              <a:ext uri="{FF2B5EF4-FFF2-40B4-BE49-F238E27FC236}">
                <a16:creationId xmlns:a16="http://schemas.microsoft.com/office/drawing/2014/main" id="{F680AE5A-C426-36FD-E875-65C352F89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3866" y="1865236"/>
            <a:ext cx="18476688" cy="59436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9000" b="1" kern="0" cap="none" baseline="0" dirty="0" smtClean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4883584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6933729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8471409" indent="0">
              <a:buFontTx/>
              <a:buNone/>
              <a:defRPr lang="en-US" sz="8000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-1" y="0"/>
            <a:ext cx="566928" cy="74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1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4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Image Right - Text 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50" name="Google Shape;450;p47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47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7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454" name="Google Shape;454;p47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455" name="Google Shape;455;p47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56" name="Google Shape;456;p47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7" name="Google Shape;457;p47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42" Type="http://schemas.openxmlformats.org/officeDocument/2006/relationships/image" Target="../media/image9.png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slideLayout" Target="../slideLayouts/slideLayout84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2" name="Google Shape;12;p1" descr="A picture containing shap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9" r:id="rId3"/>
    <p:sldLayoutId id="2147483671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20" name="Google Shape;420;p42"/>
          <p:cNvGrpSpPr/>
          <p:nvPr/>
        </p:nvGrpSpPr>
        <p:grpSpPr>
          <a:xfrm>
            <a:off x="34061399" y="19504414"/>
            <a:ext cx="2514553" cy="1072912"/>
            <a:chOff x="34061399" y="19504414"/>
            <a:chExt cx="2514553" cy="1072912"/>
          </a:xfrm>
        </p:grpSpPr>
        <p:sp>
          <p:nvSpPr>
            <p:cNvPr id="421" name="Google Shape;421;p42"/>
            <p:cNvSpPr/>
            <p:nvPr/>
          </p:nvSpPr>
          <p:spPr>
            <a:xfrm>
              <a:off x="36420552" y="19687526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22" name="Google Shape;422;p42" descr="A picture containing shape&#10;&#10;Description automatically generated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34061399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72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  <p:sldLayoutId id="2147483766" r:id="rId35"/>
    <p:sldLayoutId id="2147483767" r:id="rId36"/>
    <p:sldLayoutId id="2147483768" r:id="rId37"/>
    <p:sldLayoutId id="2147483769" r:id="rId38"/>
    <p:sldLayoutId id="2147483770" r:id="rId39"/>
    <p:sldLayoutId id="2147483771" r:id="rId4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NVIDIA Sans" panose="020B0503020203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nvidia.com/cuda/cuda-c-programming-guid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3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00" cy="170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NVIDIA</a:t>
            </a:r>
            <a:endParaRPr dirty="0"/>
          </a:p>
        </p:txBody>
      </p:sp>
      <p:sp>
        <p:nvSpPr>
          <p:cNvPr id="834" name="Google Shape;834;p83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Fundamentals of Accelerated Data Science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014" name="Google Shape;1014;p98"/>
          <p:cNvPicPr preferRelativeResize="0"/>
          <p:nvPr/>
        </p:nvPicPr>
        <p:blipFill rotWithShape="1">
          <a:blip r:embed="rId3">
            <a:alphaModFix/>
          </a:blip>
          <a:srcRect b="5873"/>
          <a:stretch/>
        </p:blipFill>
        <p:spPr>
          <a:xfrm>
            <a:off x="2514600" y="4846350"/>
            <a:ext cx="31546801" cy="127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 Waiting. More Building.</a:t>
            </a:r>
            <a:endParaRPr/>
          </a:p>
        </p:txBody>
      </p:sp>
      <p:sp>
        <p:nvSpPr>
          <p:cNvPr id="1016" name="Google Shape;1016;p9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right solution enables data scientists to focus on delivering value</a:t>
            </a:r>
            <a:endParaRPr/>
          </a:p>
        </p:txBody>
      </p:sp>
      <p:pic>
        <p:nvPicPr>
          <p:cNvPr id="1017" name="Google Shape;1017;p98"/>
          <p:cNvPicPr preferRelativeResize="0"/>
          <p:nvPr/>
        </p:nvPicPr>
        <p:blipFill rotWithShape="1">
          <a:blip r:embed="rId3">
            <a:alphaModFix/>
          </a:blip>
          <a:srcRect t="94129"/>
          <a:stretch/>
        </p:blipFill>
        <p:spPr>
          <a:xfrm>
            <a:off x="2514600" y="17562975"/>
            <a:ext cx="31546801" cy="79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 Applications Need Accelerated Computing</a:t>
            </a:r>
            <a:endParaRPr/>
          </a:p>
        </p:txBody>
      </p:sp>
      <p:sp>
        <p:nvSpPr>
          <p:cNvPr id="1033" name="Google Shape;1033;p10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Petabyte scale data | Massive models | Real-time performance</a:t>
            </a:r>
            <a:endParaRPr/>
          </a:p>
        </p:txBody>
      </p:sp>
      <p:sp>
        <p:nvSpPr>
          <p:cNvPr id="1034" name="Google Shape;1034;p10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5" name="Google Shape;1035;p100" descr="Boxes on a conveyor belt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55" b="1587"/>
          <a:stretch/>
        </p:blipFill>
        <p:spPr>
          <a:xfrm>
            <a:off x="11377540" y="5871500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6" name="Google Shape;1036;p100" descr="A computer screen shot of a computer screen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4432" b="32665"/>
          <a:stretch/>
        </p:blipFill>
        <p:spPr>
          <a:xfrm>
            <a:off x="6947520" y="5890650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7" name="Google Shape;1037;p10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-287" t="5682" r="1012" b="5246"/>
          <a:stretch/>
        </p:blipFill>
        <p:spPr>
          <a:xfrm>
            <a:off x="2514601" y="12218349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8" name="Google Shape;1038;p100"/>
          <p:cNvSpPr txBox="1">
            <a:spLocks noGrp="1"/>
          </p:cNvSpPr>
          <p:nvPr>
            <p:ph type="body" idx="1"/>
          </p:nvPr>
        </p:nvSpPr>
        <p:spPr>
          <a:xfrm>
            <a:off x="6945245" y="10314780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LLMs</a:t>
            </a:r>
            <a:endParaRPr sz="4400"/>
          </a:p>
        </p:txBody>
      </p:sp>
      <p:sp>
        <p:nvSpPr>
          <p:cNvPr id="1039" name="Google Shape;1039;p100"/>
          <p:cNvSpPr txBox="1">
            <a:spLocks noGrp="1"/>
          </p:cNvSpPr>
          <p:nvPr>
            <p:ph type="body" idx="5"/>
          </p:nvPr>
        </p:nvSpPr>
        <p:spPr>
          <a:xfrm>
            <a:off x="11377540" y="10367118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Forecasting</a:t>
            </a:r>
            <a:endParaRPr sz="4400"/>
          </a:p>
        </p:txBody>
      </p:sp>
      <p:sp>
        <p:nvSpPr>
          <p:cNvPr id="1040" name="Google Shape;1040;p100"/>
          <p:cNvSpPr txBox="1">
            <a:spLocks noGrp="1"/>
          </p:cNvSpPr>
          <p:nvPr>
            <p:ph type="body" idx="6"/>
          </p:nvPr>
        </p:nvSpPr>
        <p:spPr>
          <a:xfrm>
            <a:off x="2514601" y="16709173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Fraud Detection</a:t>
            </a:r>
            <a:endParaRPr sz="4400"/>
          </a:p>
        </p:txBody>
      </p:sp>
      <p:sp>
        <p:nvSpPr>
          <p:cNvPr id="1041" name="Google Shape;1041;p100"/>
          <p:cNvSpPr txBox="1">
            <a:spLocks noGrp="1"/>
          </p:cNvSpPr>
          <p:nvPr>
            <p:ph type="body" idx="7"/>
          </p:nvPr>
        </p:nvSpPr>
        <p:spPr>
          <a:xfrm>
            <a:off x="6945175" y="16733488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Genomic Analysis</a:t>
            </a:r>
            <a:endParaRPr sz="4400"/>
          </a:p>
        </p:txBody>
      </p:sp>
      <p:sp>
        <p:nvSpPr>
          <p:cNvPr id="1042" name="Google Shape;1042;p100"/>
          <p:cNvSpPr txBox="1">
            <a:spLocks noGrp="1"/>
          </p:cNvSpPr>
          <p:nvPr>
            <p:ph type="body" idx="8"/>
          </p:nvPr>
        </p:nvSpPr>
        <p:spPr>
          <a:xfrm>
            <a:off x="11377540" y="16752644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Cybersecurity</a:t>
            </a:r>
            <a:endParaRPr sz="4400"/>
          </a:p>
        </p:txBody>
      </p:sp>
      <p:pic>
        <p:nvPicPr>
          <p:cNvPr id="1043" name="Google Shape;1043;p100" descr="A person holding a phone&#10;&#10;Description automatically generated"/>
          <p:cNvPicPr preferRelativeResize="0">
            <a:picLocks noGrp="1"/>
          </p:cNvPicPr>
          <p:nvPr>
            <p:ph type="pic" idx="9"/>
          </p:nvPr>
        </p:nvPicPr>
        <p:blipFill rotWithShape="1">
          <a:blip r:embed="rId6">
            <a:alphaModFix/>
          </a:blip>
          <a:srcRect t="-431" b="-30"/>
          <a:stretch/>
        </p:blipFill>
        <p:spPr>
          <a:xfrm>
            <a:off x="2517489" y="5864157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4" name="Google Shape;1044;p100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7">
            <a:alphaModFix/>
          </a:blip>
          <a:srcRect l="17808" t="120" r="27597" b="-876"/>
          <a:stretch/>
        </p:blipFill>
        <p:spPr>
          <a:xfrm>
            <a:off x="6945245" y="12242657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5" name="Google Shape;1045;p100" descr="A person typing on a computer&#10;&#10;Description automatically generated"/>
          <p:cNvPicPr preferRelativeResize="0">
            <a:picLocks noGrp="1"/>
          </p:cNvPicPr>
          <p:nvPr>
            <p:ph type="pic" idx="14"/>
          </p:nvPr>
        </p:nvPicPr>
        <p:blipFill rotWithShape="1">
          <a:blip r:embed="rId8">
            <a:alphaModFix/>
          </a:blip>
          <a:srcRect l="17437" t="38242" r="17254" b="-354"/>
          <a:stretch/>
        </p:blipFill>
        <p:spPr>
          <a:xfrm>
            <a:off x="11377540" y="12261819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6" name="Google Shape;1046;p100"/>
          <p:cNvSpPr txBox="1">
            <a:spLocks noGrp="1"/>
          </p:cNvSpPr>
          <p:nvPr>
            <p:ph type="body" idx="15"/>
          </p:nvPr>
        </p:nvSpPr>
        <p:spPr>
          <a:xfrm>
            <a:off x="2514658" y="10374485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Recommenders</a:t>
            </a:r>
            <a:endParaRPr sz="4400"/>
          </a:p>
        </p:txBody>
      </p:sp>
      <p:pic>
        <p:nvPicPr>
          <p:cNvPr id="1047" name="Google Shape;1047;p100"/>
          <p:cNvPicPr preferRelativeResize="0"/>
          <p:nvPr/>
        </p:nvPicPr>
        <p:blipFill rotWithShape="1">
          <a:blip r:embed="rId9">
            <a:alphaModFix/>
          </a:blip>
          <a:srcRect l="33837" r="8043"/>
          <a:stretch/>
        </p:blipFill>
        <p:spPr>
          <a:xfrm>
            <a:off x="15726750" y="5834400"/>
            <a:ext cx="18334648" cy="116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0"/>
          <p:cNvSpPr txBox="1"/>
          <p:nvPr/>
        </p:nvSpPr>
        <p:spPr>
          <a:xfrm>
            <a:off x="32122200" y="7809500"/>
            <a:ext cx="19392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DCDCD"/>
                </a:solidFill>
              </a:rPr>
              <a:t>1000X by 2025</a:t>
            </a:r>
            <a:endParaRPr sz="3600" b="1">
              <a:solidFill>
                <a:srgbClr val="CDCDC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and GPU Comparison</a:t>
            </a:r>
            <a:endParaRPr/>
          </a:p>
        </p:txBody>
      </p:sp>
      <p:sp>
        <p:nvSpPr>
          <p:cNvPr id="1064" name="Google Shape;1064;p10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GPUs leverage parallel processing to handle large datasets</a:t>
            </a:r>
            <a:endParaRPr/>
          </a:p>
        </p:txBody>
      </p:sp>
      <p:sp>
        <p:nvSpPr>
          <p:cNvPr id="1065" name="Google Shape;1065;p102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6" name="Google Shape;106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413" y="4846328"/>
            <a:ext cx="27647182" cy="13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2"/>
          <p:cNvSpPr txBox="1"/>
          <p:nvPr/>
        </p:nvSpPr>
        <p:spPr>
          <a:xfrm>
            <a:off x="9925050" y="18498425"/>
            <a:ext cx="16725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https://docs.nvidia.com/cuda/cuda-c-programming-guide/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</p:txBody>
      </p:sp>
      <p:cxnSp>
        <p:nvCxnSpPr>
          <p:cNvPr id="1068" name="Google Shape;1068;p102"/>
          <p:cNvCxnSpPr/>
          <p:nvPr/>
        </p:nvCxnSpPr>
        <p:spPr>
          <a:xfrm>
            <a:off x="18288000" y="4846320"/>
            <a:ext cx="0" cy="13652100"/>
          </a:xfrm>
          <a:prstGeom prst="straightConnector1">
            <a:avLst/>
          </a:prstGeom>
          <a:noFill/>
          <a:ln w="228600" cap="flat" cmpd="sng">
            <a:solidFill>
              <a:srgbClr val="CDCDC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DataFrame</a:t>
            </a:r>
            <a:endParaRPr/>
          </a:p>
        </p:txBody>
      </p:sp>
      <p:sp>
        <p:nvSpPr>
          <p:cNvPr id="1093" name="Google Shape;1093;p10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Two-dimensional labeled data structure with columns of potentially different types</a:t>
            </a:r>
            <a:endParaRPr/>
          </a:p>
        </p:txBody>
      </p:sp>
      <p:sp>
        <p:nvSpPr>
          <p:cNvPr id="4" name="Google Shape;1076;p103">
            <a:extLst>
              <a:ext uri="{FF2B5EF4-FFF2-40B4-BE49-F238E27FC236}">
                <a16:creationId xmlns:a16="http://schemas.microsoft.com/office/drawing/2014/main" id="{3C0D4FB5-3F6B-9A58-C5DC-7F4CC01F9C1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Structured (predefined format/schema): 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Tables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Spreadsheets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CSVs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Relational databases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Semi-structured: 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Graph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JSONs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Unstructured (doesn’t follow a specific data model or schema):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Texts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Images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Audios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Genes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DataFrame</a:t>
            </a:r>
            <a:endParaRPr/>
          </a:p>
        </p:txBody>
      </p:sp>
      <p:sp>
        <p:nvSpPr>
          <p:cNvPr id="1101" name="Google Shape;1101;p10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Two-dimensional labeled data structure with columns of potentially different types</a:t>
            </a:r>
            <a:endParaRPr/>
          </a:p>
        </p:txBody>
      </p:sp>
      <p:sp>
        <p:nvSpPr>
          <p:cNvPr id="1102" name="Google Shape;1102;p10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Structured (predefined format/schema): 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Tables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Spreadsheets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CSVs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Relational databases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Semi-structured: 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Graph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JSONs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Unstructured (doesn’t follow a specific data model or schema):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Texts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Images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Audios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Genes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graphicFrame>
        <p:nvGraphicFramePr>
          <p:cNvPr id="1103" name="Google Shape;1103;p106"/>
          <p:cNvGraphicFramePr/>
          <p:nvPr>
            <p:extLst>
              <p:ext uri="{D42A27DB-BD31-4B8C-83A1-F6EECF244321}">
                <p14:modId xmlns:p14="http://schemas.microsoft.com/office/powerpoint/2010/main" val="3082086714"/>
              </p:ext>
            </p:extLst>
          </p:nvPr>
        </p:nvGraphicFramePr>
        <p:xfrm>
          <a:off x="20308939" y="4846325"/>
          <a:ext cx="13752475" cy="5366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1</a:t>
                      </a:r>
                      <a:endParaRPr dirty="0"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2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3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1</a:t>
                      </a:r>
                      <a:endParaRPr dirty="0"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1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2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3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u="none" strike="noStrike" cap="none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5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DataFrame</a:t>
            </a:r>
            <a:endParaRPr/>
          </a:p>
        </p:txBody>
      </p:sp>
      <p:sp>
        <p:nvSpPr>
          <p:cNvPr id="1110" name="Google Shape;1110;p10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Two-dimensional labeled data structure with columns of potentially different types</a:t>
            </a:r>
            <a:endParaRPr/>
          </a:p>
        </p:txBody>
      </p:sp>
      <p:sp>
        <p:nvSpPr>
          <p:cNvPr id="1111" name="Google Shape;1111;p10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Structured (predefined format/schema): </a:t>
            </a:r>
            <a:endParaRPr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Tables</a:t>
            </a:r>
            <a:endParaRPr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Spreadsheets</a:t>
            </a:r>
            <a:endParaRPr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CSVs</a:t>
            </a:r>
            <a:endParaRPr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Relational databases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Semi-structured: 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Graph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JSONs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Unstructured (doesn’t follow a specific data model or schema):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Texts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Images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Audios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Genes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112" name="Google Shape;1112;p107"/>
          <p:cNvGraphicFramePr/>
          <p:nvPr>
            <p:extLst>
              <p:ext uri="{D42A27DB-BD31-4B8C-83A1-F6EECF244321}">
                <p14:modId xmlns:p14="http://schemas.microsoft.com/office/powerpoint/2010/main" val="2472883824"/>
              </p:ext>
            </p:extLst>
          </p:nvPr>
        </p:nvGraphicFramePr>
        <p:xfrm>
          <a:off x="20308939" y="4846325"/>
          <a:ext cx="13752475" cy="5366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1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2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3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1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1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2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3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5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13" name="Google Shape;1113;p107"/>
          <p:cNvGrpSpPr/>
          <p:nvPr/>
        </p:nvGrpSpPr>
        <p:grpSpPr>
          <a:xfrm>
            <a:off x="21358950" y="12674525"/>
            <a:ext cx="11652425" cy="5366700"/>
            <a:chOff x="22408975" y="11164025"/>
            <a:chExt cx="11652425" cy="5366700"/>
          </a:xfrm>
        </p:grpSpPr>
        <p:sp>
          <p:nvSpPr>
            <p:cNvPr id="1114" name="Google Shape;1114;p107"/>
            <p:cNvSpPr/>
            <p:nvPr/>
          </p:nvSpPr>
          <p:spPr>
            <a:xfrm>
              <a:off x="2240897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07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07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07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07"/>
            <p:cNvSpPr/>
            <p:nvPr/>
          </p:nvSpPr>
          <p:spPr>
            <a:xfrm>
              <a:off x="30275303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07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07"/>
            <p:cNvSpPr/>
            <p:nvPr/>
          </p:nvSpPr>
          <p:spPr>
            <a:xfrm>
              <a:off x="32649468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07"/>
            <p:cNvSpPr/>
            <p:nvPr/>
          </p:nvSpPr>
          <p:spPr>
            <a:xfrm>
              <a:off x="3368880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07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07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07"/>
            <p:cNvSpPr txBox="1"/>
            <p:nvPr/>
          </p:nvSpPr>
          <p:spPr>
            <a:xfrm>
              <a:off x="31314635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5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Problem</a:t>
            </a:r>
            <a:r>
              <a:rPr lang="en-US" dirty="0"/>
              <a:t>: (Column 1 - Column 2) x Column 3: 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/>
              <a:t>Sequential:</a:t>
            </a:r>
            <a:r>
              <a:rPr lang="en-US" dirty="0"/>
              <a:t> </a:t>
            </a:r>
            <a:endParaRPr dirty="0"/>
          </a:p>
          <a:p>
            <a:pPr marL="457200" lvl="0" indent="-685800" algn="l" rtl="0">
              <a:spcBef>
                <a:spcPts val="3000"/>
              </a:spcBef>
              <a:spcAft>
                <a:spcPts val="0"/>
              </a:spcAft>
              <a:buSzPts val="7200"/>
              <a:buAutoNum type="arabicPeriod"/>
            </a:pPr>
            <a:r>
              <a:rPr lang="en-US" sz="7200" dirty="0"/>
              <a:t>(1 - 2) x 3 = -3</a:t>
            </a:r>
            <a:endParaRPr sz="7200" dirty="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AutoNum type="arabicPeriod"/>
            </a:pPr>
            <a:r>
              <a:rPr lang="en-US" sz="7200" dirty="0"/>
              <a:t>(2 - 3) x 4 = -4</a:t>
            </a:r>
            <a:endParaRPr sz="7200" dirty="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AutoNum type="arabicPeriod"/>
            </a:pPr>
            <a:r>
              <a:rPr lang="en-US" sz="7200" dirty="0"/>
              <a:t>(3 - 4) x 5 = -5</a:t>
            </a:r>
            <a:endParaRPr sz="7200"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sz="7200"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lt2"/>
                </a:solidFill>
              </a:rPr>
              <a:t>Parallel</a:t>
            </a:r>
            <a:r>
              <a:rPr lang="en-US" dirty="0">
                <a:solidFill>
                  <a:schemeClr val="lt2"/>
                </a:solidFill>
              </a:rPr>
              <a:t> (able to leverage vector operations):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161" name="Google Shape;1161;p110"/>
          <p:cNvSpPr txBox="1"/>
          <p:nvPr/>
        </p:nvSpPr>
        <p:spPr>
          <a:xfrm>
            <a:off x="2514600" y="14336075"/>
            <a:ext cx="13752600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0" b="1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                 ) </a:t>
            </a:r>
            <a:endParaRPr kumimoji="0" sz="10000" b="1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2" name="Google Shape;1162;p11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Idea</a:t>
            </a:r>
            <a:endParaRPr/>
          </a:p>
        </p:txBody>
      </p:sp>
      <p:sp>
        <p:nvSpPr>
          <p:cNvPr id="1163" name="Google Shape;1163;p11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Vectorized operations are typically much faster than equivalent loops or iterations</a:t>
            </a:r>
            <a:endParaRPr/>
          </a:p>
        </p:txBody>
      </p:sp>
      <p:graphicFrame>
        <p:nvGraphicFramePr>
          <p:cNvPr id="1164" name="Google Shape;1164;p110"/>
          <p:cNvGraphicFramePr/>
          <p:nvPr>
            <p:extLst>
              <p:ext uri="{D42A27DB-BD31-4B8C-83A1-F6EECF244321}">
                <p14:modId xmlns:p14="http://schemas.microsoft.com/office/powerpoint/2010/main" val="2941698334"/>
              </p:ext>
            </p:extLst>
          </p:nvPr>
        </p:nvGraphicFramePr>
        <p:xfrm>
          <a:off x="20308927" y="4846325"/>
          <a:ext cx="13752475" cy="5366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1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2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3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1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1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2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3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5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65" name="Google Shape;1165;p110"/>
          <p:cNvGrpSpPr/>
          <p:nvPr/>
        </p:nvGrpSpPr>
        <p:grpSpPr>
          <a:xfrm>
            <a:off x="3123228" y="12674525"/>
            <a:ext cx="2313325" cy="5366700"/>
            <a:chOff x="26861805" y="11164025"/>
            <a:chExt cx="2746765" cy="5366700"/>
          </a:xfrm>
        </p:grpSpPr>
        <p:sp>
          <p:nvSpPr>
            <p:cNvPr id="1166" name="Google Shape;1166;p110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10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10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p110"/>
          <p:cNvGrpSpPr/>
          <p:nvPr/>
        </p:nvGrpSpPr>
        <p:grpSpPr>
          <a:xfrm>
            <a:off x="6592630" y="12674525"/>
            <a:ext cx="2313325" cy="5366700"/>
            <a:chOff x="23448308" y="11164025"/>
            <a:chExt cx="2746765" cy="5366700"/>
          </a:xfrm>
        </p:grpSpPr>
        <p:sp>
          <p:nvSpPr>
            <p:cNvPr id="1170" name="Google Shape;1170;p110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10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10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73" name="Google Shape;1173;p110"/>
          <p:cNvSpPr/>
          <p:nvPr/>
        </p:nvSpPr>
        <p:spPr>
          <a:xfrm>
            <a:off x="5459213" y="15038375"/>
            <a:ext cx="1133400" cy="639000"/>
          </a:xfrm>
          <a:prstGeom prst="mathMin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" name="Google Shape;1174;p110"/>
          <p:cNvSpPr/>
          <p:nvPr/>
        </p:nvSpPr>
        <p:spPr>
          <a:xfrm>
            <a:off x="14102550" y="15038375"/>
            <a:ext cx="1133400" cy="639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75" name="Google Shape;1175;p110"/>
          <p:cNvGrpSpPr/>
          <p:nvPr/>
        </p:nvGrpSpPr>
        <p:grpSpPr>
          <a:xfrm>
            <a:off x="15453405" y="12674525"/>
            <a:ext cx="2313325" cy="5366700"/>
            <a:chOff x="23448308" y="11164025"/>
            <a:chExt cx="2746765" cy="5366700"/>
          </a:xfrm>
        </p:grpSpPr>
        <p:sp>
          <p:nvSpPr>
            <p:cNvPr id="1176" name="Google Shape;1176;p110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10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10"/>
            <p:cNvSpPr txBox="1"/>
            <p:nvPr/>
          </p:nvSpPr>
          <p:spPr>
            <a:xfrm>
              <a:off x="24089860" y="11164025"/>
              <a:ext cx="15312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-3</a:t>
              </a: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-4</a:t>
              </a: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-5</a:t>
              </a: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79" name="Google Shape;1179;p110"/>
          <p:cNvSpPr/>
          <p:nvPr/>
        </p:nvSpPr>
        <p:spPr>
          <a:xfrm>
            <a:off x="13585600" y="14336075"/>
            <a:ext cx="372600" cy="2043600"/>
          </a:xfrm>
          <a:prstGeom prst="rightBracket">
            <a:avLst>
              <a:gd name="adj" fmla="val 8333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0" name="Google Shape;1180;p110"/>
          <p:cNvSpPr/>
          <p:nvPr/>
        </p:nvSpPr>
        <p:spPr>
          <a:xfrm>
            <a:off x="10754663" y="14336075"/>
            <a:ext cx="372600" cy="2043600"/>
          </a:xfrm>
          <a:prstGeom prst="leftBracket">
            <a:avLst>
              <a:gd name="adj" fmla="val 8333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1" name="Google Shape;1181;p110"/>
          <p:cNvSpPr txBox="1"/>
          <p:nvPr/>
        </p:nvSpPr>
        <p:spPr>
          <a:xfrm>
            <a:off x="10962513" y="14653775"/>
            <a:ext cx="27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3 4 5</a:t>
            </a:r>
            <a:endParaRPr kumimoji="0" sz="7200" b="0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2" name="Google Shape;1182;p110"/>
          <p:cNvSpPr/>
          <p:nvPr/>
        </p:nvSpPr>
        <p:spPr>
          <a:xfrm>
            <a:off x="9468600" y="14784425"/>
            <a:ext cx="1133400" cy="1146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83" name="Google Shape;1183;p110"/>
          <p:cNvGrpSpPr/>
          <p:nvPr/>
        </p:nvGrpSpPr>
        <p:grpSpPr>
          <a:xfrm>
            <a:off x="21358950" y="12674525"/>
            <a:ext cx="11652425" cy="5366700"/>
            <a:chOff x="22408975" y="11164025"/>
            <a:chExt cx="11652425" cy="5366700"/>
          </a:xfrm>
        </p:grpSpPr>
        <p:sp>
          <p:nvSpPr>
            <p:cNvPr id="1184" name="Google Shape;1184;p110"/>
            <p:cNvSpPr/>
            <p:nvPr/>
          </p:nvSpPr>
          <p:spPr>
            <a:xfrm>
              <a:off x="2240897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10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10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10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10"/>
            <p:cNvSpPr/>
            <p:nvPr/>
          </p:nvSpPr>
          <p:spPr>
            <a:xfrm>
              <a:off x="30275303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10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10"/>
            <p:cNvSpPr/>
            <p:nvPr/>
          </p:nvSpPr>
          <p:spPr>
            <a:xfrm>
              <a:off x="32649468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10"/>
            <p:cNvSpPr/>
            <p:nvPr/>
          </p:nvSpPr>
          <p:spPr>
            <a:xfrm>
              <a:off x="3368880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10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10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10"/>
            <p:cNvSpPr txBox="1"/>
            <p:nvPr/>
          </p:nvSpPr>
          <p:spPr>
            <a:xfrm>
              <a:off x="31314635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5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Idea</a:t>
            </a:r>
            <a:endParaRPr/>
          </a:p>
        </p:txBody>
      </p:sp>
      <p:sp>
        <p:nvSpPr>
          <p:cNvPr id="1201" name="Google Shape;1201;p11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Total performance scales with both vector width and number of cores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1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Problem</a:t>
            </a:r>
            <a:r>
              <a:rPr lang="en-US" dirty="0"/>
              <a:t>: (Column 1 - Column 2) x Column 3: 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lt2"/>
                </a:solidFill>
              </a:rPr>
              <a:t>Sequential:</a:t>
            </a:r>
            <a:r>
              <a:rPr lang="en-US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  <a:p>
            <a:pPr marL="457200" lvl="0" indent="-685800" algn="l" rtl="0"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7200"/>
              <a:buAutoNum type="arabicPeriod"/>
            </a:pPr>
            <a:r>
              <a:rPr lang="en-US" sz="7200" dirty="0">
                <a:solidFill>
                  <a:schemeClr val="lt2"/>
                </a:solidFill>
              </a:rPr>
              <a:t>(1 - 2) x 3 = -3</a:t>
            </a:r>
            <a:endParaRPr sz="7200" dirty="0">
              <a:solidFill>
                <a:schemeClr val="lt2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AutoNum type="arabicPeriod"/>
            </a:pPr>
            <a:r>
              <a:rPr lang="en-US" sz="7200" dirty="0">
                <a:solidFill>
                  <a:schemeClr val="lt2"/>
                </a:solidFill>
              </a:rPr>
              <a:t>(2 - 3) x 4 = -4</a:t>
            </a:r>
            <a:endParaRPr sz="7200" dirty="0">
              <a:solidFill>
                <a:schemeClr val="lt2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AutoNum type="arabicPeriod"/>
            </a:pPr>
            <a:r>
              <a:rPr lang="en-US" sz="7200" dirty="0">
                <a:solidFill>
                  <a:schemeClr val="lt2"/>
                </a:solidFill>
              </a:rPr>
              <a:t>(3 - 4) x 5 = -5</a:t>
            </a:r>
            <a:endParaRPr sz="72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sz="72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/>
              <a:t>Parallel</a:t>
            </a:r>
            <a:r>
              <a:rPr lang="en-US" dirty="0"/>
              <a:t> (able to leverage vector operations): 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203" name="Google Shape;1203;p111"/>
          <p:cNvGraphicFramePr/>
          <p:nvPr>
            <p:extLst>
              <p:ext uri="{D42A27DB-BD31-4B8C-83A1-F6EECF244321}">
                <p14:modId xmlns:p14="http://schemas.microsoft.com/office/powerpoint/2010/main" val="2854479772"/>
              </p:ext>
            </p:extLst>
          </p:nvPr>
        </p:nvGraphicFramePr>
        <p:xfrm>
          <a:off x="20308927" y="4846325"/>
          <a:ext cx="13752475" cy="5366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 dirty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1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2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3</a:t>
                      </a:r>
                      <a:endParaRPr sz="4000" b="0" dirty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1</a:t>
                      </a:r>
                      <a:endParaRPr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1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2</a:t>
                      </a:r>
                      <a:endParaRPr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 u="none" strike="noStrike" cap="none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3</a:t>
                      </a:r>
                      <a:endParaRPr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u="none" strike="noStrike" cap="none">
                        <a:solidFill>
                          <a:srgbClr val="CDCDCD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5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04" name="Google Shape;1204;p111"/>
          <p:cNvSpPr txBox="1"/>
          <p:nvPr/>
        </p:nvSpPr>
        <p:spPr>
          <a:xfrm>
            <a:off x="2514600" y="14336075"/>
            <a:ext cx="13752600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                 ) </a:t>
            </a:r>
            <a:endParaRPr kumimoji="0" sz="10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05" name="Google Shape;1205;p111"/>
          <p:cNvGrpSpPr/>
          <p:nvPr/>
        </p:nvGrpSpPr>
        <p:grpSpPr>
          <a:xfrm>
            <a:off x="3123228" y="12674525"/>
            <a:ext cx="2313325" cy="5366700"/>
            <a:chOff x="26861805" y="11164025"/>
            <a:chExt cx="2746765" cy="5366700"/>
          </a:xfrm>
        </p:grpSpPr>
        <p:sp>
          <p:nvSpPr>
            <p:cNvPr id="1206" name="Google Shape;1206;p111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11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11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111"/>
          <p:cNvGrpSpPr/>
          <p:nvPr/>
        </p:nvGrpSpPr>
        <p:grpSpPr>
          <a:xfrm>
            <a:off x="6592630" y="12674525"/>
            <a:ext cx="2313325" cy="5366700"/>
            <a:chOff x="23448308" y="11164025"/>
            <a:chExt cx="2746765" cy="5366700"/>
          </a:xfrm>
        </p:grpSpPr>
        <p:sp>
          <p:nvSpPr>
            <p:cNvPr id="1210" name="Google Shape;1210;p111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11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11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13" name="Google Shape;1213;p111"/>
          <p:cNvSpPr/>
          <p:nvPr/>
        </p:nvSpPr>
        <p:spPr>
          <a:xfrm>
            <a:off x="5459213" y="15038375"/>
            <a:ext cx="1133400" cy="639000"/>
          </a:xfrm>
          <a:prstGeom prst="mathMin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4" name="Google Shape;1214;p111"/>
          <p:cNvSpPr/>
          <p:nvPr/>
        </p:nvSpPr>
        <p:spPr>
          <a:xfrm>
            <a:off x="14102550" y="15038375"/>
            <a:ext cx="1133400" cy="639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5" name="Google Shape;1215;p111"/>
          <p:cNvGrpSpPr/>
          <p:nvPr/>
        </p:nvGrpSpPr>
        <p:grpSpPr>
          <a:xfrm>
            <a:off x="15453405" y="12674525"/>
            <a:ext cx="2313325" cy="5366700"/>
            <a:chOff x="23448308" y="11164025"/>
            <a:chExt cx="2746765" cy="5366700"/>
          </a:xfrm>
        </p:grpSpPr>
        <p:sp>
          <p:nvSpPr>
            <p:cNvPr id="1216" name="Google Shape;1216;p111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11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11"/>
            <p:cNvSpPr txBox="1"/>
            <p:nvPr/>
          </p:nvSpPr>
          <p:spPr>
            <a:xfrm>
              <a:off x="24089860" y="11164025"/>
              <a:ext cx="15312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-5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111"/>
          <p:cNvSpPr/>
          <p:nvPr/>
        </p:nvSpPr>
        <p:spPr>
          <a:xfrm>
            <a:off x="13585600" y="14336075"/>
            <a:ext cx="372600" cy="2043600"/>
          </a:xfrm>
          <a:prstGeom prst="rightBracket">
            <a:avLst>
              <a:gd name="adj" fmla="val 8333"/>
            </a:avLst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0" name="Google Shape;1220;p111"/>
          <p:cNvSpPr/>
          <p:nvPr/>
        </p:nvSpPr>
        <p:spPr>
          <a:xfrm>
            <a:off x="10754663" y="14336075"/>
            <a:ext cx="372600" cy="2043600"/>
          </a:xfrm>
          <a:prstGeom prst="leftBracket">
            <a:avLst>
              <a:gd name="adj" fmla="val 8333"/>
            </a:avLst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1" name="Google Shape;1221;p111"/>
          <p:cNvSpPr txBox="1"/>
          <p:nvPr/>
        </p:nvSpPr>
        <p:spPr>
          <a:xfrm>
            <a:off x="10962513" y="14653775"/>
            <a:ext cx="27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3 4 5</a:t>
            </a:r>
            <a:endParaRPr kumimoji="0" sz="7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2" name="Google Shape;1222;p111"/>
          <p:cNvSpPr/>
          <p:nvPr/>
        </p:nvSpPr>
        <p:spPr>
          <a:xfrm>
            <a:off x="9468600" y="14784425"/>
            <a:ext cx="1133400" cy="11469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23" name="Google Shape;1223;p111"/>
          <p:cNvGrpSpPr/>
          <p:nvPr/>
        </p:nvGrpSpPr>
        <p:grpSpPr>
          <a:xfrm>
            <a:off x="21358950" y="12674525"/>
            <a:ext cx="11652425" cy="5366700"/>
            <a:chOff x="22408975" y="11164025"/>
            <a:chExt cx="11652425" cy="5366700"/>
          </a:xfrm>
        </p:grpSpPr>
        <p:sp>
          <p:nvSpPr>
            <p:cNvPr id="1224" name="Google Shape;1224;p111"/>
            <p:cNvSpPr/>
            <p:nvPr/>
          </p:nvSpPr>
          <p:spPr>
            <a:xfrm>
              <a:off x="2240897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11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11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11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11"/>
            <p:cNvSpPr/>
            <p:nvPr/>
          </p:nvSpPr>
          <p:spPr>
            <a:xfrm>
              <a:off x="30275303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11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11"/>
            <p:cNvSpPr/>
            <p:nvPr/>
          </p:nvSpPr>
          <p:spPr>
            <a:xfrm>
              <a:off x="32649468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11"/>
            <p:cNvSpPr/>
            <p:nvPr/>
          </p:nvSpPr>
          <p:spPr>
            <a:xfrm>
              <a:off x="3368880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11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11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11"/>
            <p:cNvSpPr txBox="1"/>
            <p:nvPr/>
          </p:nvSpPr>
          <p:spPr>
            <a:xfrm>
              <a:off x="31314635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5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Accelerated Computing Swim Lanes</a:t>
            </a:r>
            <a:endParaRPr/>
          </a:p>
        </p:txBody>
      </p:sp>
      <p:sp>
        <p:nvSpPr>
          <p:cNvPr id="1075" name="Google Shape;1075;p10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RAPIDS makes GPU-acceleration more seamless while enabling specialization for maximum performance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10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77" name="Google Shape;1077;p103" descr="A close-up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9321"/>
          <a:stretch/>
        </p:blipFill>
        <p:spPr>
          <a:xfrm>
            <a:off x="4905200" y="4846325"/>
            <a:ext cx="26765589" cy="136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Data Science Uses cuDF</a:t>
            </a:r>
            <a:endParaRPr/>
          </a:p>
        </p:txBody>
      </p:sp>
      <p:sp>
        <p:nvSpPr>
          <p:cNvPr id="1084" name="Google Shape;1084;p10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</a:t>
            </a:r>
            <a:r>
              <a:rPr lang="en-US" dirty="0" err="1"/>
              <a:t>DataFrame</a:t>
            </a:r>
            <a:r>
              <a:rPr lang="en-US" dirty="0"/>
              <a:t> library accelerates ETL, analytical, and data processing for machine learning workflows</a:t>
            </a:r>
            <a:endParaRPr dirty="0"/>
          </a:p>
        </p:txBody>
      </p:sp>
      <p:pic>
        <p:nvPicPr>
          <p:cNvPr id="1086" name="Google Shape;10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6574" y="9780104"/>
            <a:ext cx="12274826" cy="8718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33;p111">
            <a:extLst>
              <a:ext uri="{FF2B5EF4-FFF2-40B4-BE49-F238E27FC236}">
                <a16:creationId xmlns:a16="http://schemas.microsoft.com/office/drawing/2014/main" id="{538704CD-23E4-68BA-2DD2-78F81B888CB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Python interface to CUDA C++ libraries for loading, joining, aggregating, filtering, and otherwise manipulating data using a </a:t>
            </a:r>
            <a:r>
              <a:rPr lang="en-US" dirty="0" err="1"/>
              <a:t>DataFrame</a:t>
            </a:r>
            <a:r>
              <a:rPr lang="en-US" dirty="0"/>
              <a:t> style API</a:t>
            </a:r>
            <a:endParaRPr dirty="0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Accelerated file readers for prevalent formats in data science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Uses Apache Arrow columnar memory format as its internal data format for efficient processing of tabular data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Powerful aggregation functions using </a:t>
            </a:r>
            <a:r>
              <a:rPr lang="en-US" dirty="0" err="1"/>
              <a:t>GroupBy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Various string and list manipulation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Ability to write user-defined functions (UDFs), without needing to write CUDA code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JIT compilation of User-Defined Functions (UDFs) using </a:t>
            </a:r>
            <a:r>
              <a:rPr lang="en-US" dirty="0" err="1"/>
              <a:t>Numba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Resulting in: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Faster statistical analysis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Quicker response from interactive visualization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Data preparation for downstream ML tasks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Remove feature engineering bottlenecks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Workshop Overview</a:t>
            </a:r>
            <a:endParaRPr/>
          </a:p>
        </p:txBody>
      </p:sp>
      <p:sp>
        <p:nvSpPr>
          <p:cNvPr id="848" name="Google Shape;848;p8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introduction to data science with a focus on speed and efficiency </a:t>
            </a:r>
            <a:endParaRPr/>
          </a:p>
        </p:txBody>
      </p:sp>
      <p:sp>
        <p:nvSpPr>
          <p:cNvPr id="849" name="Google Shape;849;p85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218472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Learning objectives: </a:t>
            </a:r>
            <a:endParaRPr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Understand the fundamental concepts of data science and parallel computing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Explore practical examples of accelerated data science pipelines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Examine the methods used to achieve acceleration in data science and discuss their broader implications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i="1"/>
              <a:t>This workshop will not cover statistical analysis, neural networks, and distributed computing</a:t>
            </a:r>
            <a:endParaRPr i="1"/>
          </a:p>
        </p:txBody>
      </p:sp>
      <p:pic>
        <p:nvPicPr>
          <p:cNvPr id="850" name="Google Shape;8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176" y="10577050"/>
            <a:ext cx="27015651" cy="792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1" name="Google Shape;851;p85"/>
          <p:cNvGraphicFramePr/>
          <p:nvPr/>
        </p:nvGraphicFramePr>
        <p:xfrm>
          <a:off x="24361639" y="4846325"/>
          <a:ext cx="9699750" cy="5324500"/>
        </p:xfrm>
        <a:graphic>
          <a:graphicData uri="http://schemas.openxmlformats.org/drawingml/2006/table">
            <a:tbl>
              <a:tblPr firstRow="1" bandRow="1">
                <a:noFill/>
                <a:tableStyleId>{1B71A5EE-7D44-4AD7-B5F5-DC278B895B87}</a:tableStyleId>
              </a:tblPr>
              <a:tblGrid>
                <a:gridCol w="340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Workshop Outline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Task 1</a:t>
                      </a:r>
                      <a:endParaRPr/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Data science overview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Data manipulation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</a:rPr>
                        <a:t>Task 2</a:t>
                      </a:r>
                      <a:endParaRPr dirty="0"/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Graph analytics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Task 3</a:t>
                      </a:r>
                      <a:endParaRPr/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Machine Learning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Coding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Assessment</a:t>
                      </a:r>
                      <a:endParaRPr/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</a:rPr>
                        <a:t>Biodefense</a:t>
                      </a:r>
                      <a:endParaRPr sz="3600" u="none" strike="noStrike" cap="none" dirty="0">
                        <a:solidFill>
                          <a:schemeClr val="lt1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>
          <a:extLst>
            <a:ext uri="{FF2B5EF4-FFF2-40B4-BE49-F238E27FC236}">
              <a16:creationId xmlns:a16="http://schemas.microsoft.com/office/drawing/2014/main" id="{B231B7CE-32F8-3D33-8111-318A7C14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37">
            <a:extLst>
              <a:ext uri="{FF2B5EF4-FFF2-40B4-BE49-F238E27FC236}">
                <a16:creationId xmlns:a16="http://schemas.microsoft.com/office/drawing/2014/main" id="{49FAF22F-8F65-E95A-D008-3A1A6BA9B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Apache Arrow</a:t>
            </a:r>
            <a:endParaRPr/>
          </a:p>
        </p:txBody>
      </p:sp>
      <p:sp>
        <p:nvSpPr>
          <p:cNvPr id="1458" name="Google Shape;1458;p137">
            <a:extLst>
              <a:ext uri="{FF2B5EF4-FFF2-40B4-BE49-F238E27FC236}">
                <a16:creationId xmlns:a16="http://schemas.microsoft.com/office/drawing/2014/main" id="{F375F1A4-4AC2-E67D-467D-8E617AE3C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Open-source, cross-language development platform for in-memory data processing and analytics</a:t>
            </a:r>
            <a:endParaRPr/>
          </a:p>
        </p:txBody>
      </p:sp>
      <p:sp>
        <p:nvSpPr>
          <p:cNvPr id="5" name="Google Shape;1242;p112">
            <a:extLst>
              <a:ext uri="{FF2B5EF4-FFF2-40B4-BE49-F238E27FC236}">
                <a16:creationId xmlns:a16="http://schemas.microsoft.com/office/drawing/2014/main" id="{DF9BAE32-DEF2-554D-9604-37ED059C89F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16852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Columnar Format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Data is stored column-by-column instead of row-by-row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Efficient compression by grouping similar data types together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Leverages GPU strengths for vectorized processes using SIMD (single instruction, multiple data) operations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In-memory data structure specification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De-facto standard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Advantages: 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Fast access for operations like aggregation, filtering, and vectorized computations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Zero-copy data transfer - can be shared across tools without being serialized, deserialized, or duplicated 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Reduced memory requirements enables efficient handling of large datasets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Integrates well with columnar file formats such as Parquet, allowing for efficient reading of data from disk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Interoperability</a:t>
            </a:r>
            <a:endParaRPr dirty="0"/>
          </a:p>
        </p:txBody>
      </p:sp>
      <p:pic>
        <p:nvPicPr>
          <p:cNvPr id="6" name="Google Shape;1243;p112">
            <a:extLst>
              <a:ext uri="{FF2B5EF4-FFF2-40B4-BE49-F238E27FC236}">
                <a16:creationId xmlns:a16="http://schemas.microsoft.com/office/drawing/2014/main" id="{CB833DAE-732E-EE4F-B6AA-1B299B2751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7425" y="6461143"/>
            <a:ext cx="14693975" cy="1042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3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GroupBy</a:t>
            </a:r>
            <a:r>
              <a:rPr lang="en-US" dirty="0"/>
              <a:t> Operations</a:t>
            </a:r>
            <a:endParaRPr dirty="0"/>
          </a:p>
        </p:txBody>
      </p:sp>
      <p:sp>
        <p:nvSpPr>
          <p:cNvPr id="1196" name="Google Shape;1196;p11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Split-apply-combine</a:t>
            </a:r>
            <a:endParaRPr/>
          </a:p>
        </p:txBody>
      </p:sp>
      <p:sp>
        <p:nvSpPr>
          <p:cNvPr id="4" name="Google Shape;1260;p114">
            <a:extLst>
              <a:ext uri="{FF2B5EF4-FFF2-40B4-BE49-F238E27FC236}">
                <a16:creationId xmlns:a16="http://schemas.microsoft.com/office/drawing/2014/main" id="{DA3C8197-7FF3-46B1-1C38-20DF4654C66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 err="1"/>
              <a:t>GroupBy</a:t>
            </a:r>
            <a:r>
              <a:rPr lang="en-US" dirty="0"/>
              <a:t> operations allow users to separate data into groups based on common characteristics or a defined criteria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.</a:t>
            </a:r>
            <a:r>
              <a:rPr lang="en-US" dirty="0" err="1"/>
              <a:t>agg</a:t>
            </a:r>
            <a:r>
              <a:rPr lang="en-US" dirty="0"/>
              <a:t>/.aggregate - compute a summary statistic (or statistics) for each group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.transform - perform some group-specific computations and return a like-indexed object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.apply - apply function group-wise and combine the results together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0B5D2-C172-DFF6-6BCA-2049146F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76" y="8990051"/>
            <a:ext cx="24824247" cy="95083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112"/>
          <p:cNvPicPr preferRelativeResize="0"/>
          <p:nvPr/>
        </p:nvPicPr>
        <p:blipFill>
          <a:blip r:embed="rId3">
            <a:alphaModFix/>
          </a:blip>
          <a:srcRect r="13695"/>
          <a:stretch>
            <a:fillRect/>
          </a:stretch>
        </p:blipFill>
        <p:spPr>
          <a:xfrm>
            <a:off x="2996275" y="4846325"/>
            <a:ext cx="26395154" cy="673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1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GroupBy</a:t>
            </a:r>
            <a:r>
              <a:rPr lang="en-US" dirty="0"/>
              <a:t> Operations</a:t>
            </a:r>
            <a:endParaRPr dirty="0"/>
          </a:p>
        </p:txBody>
      </p:sp>
      <p:sp>
        <p:nvSpPr>
          <p:cNvPr id="1206" name="Google Shape;1206;p11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for vector operations and minimize iterations</a:t>
            </a:r>
            <a:endParaRPr/>
          </a:p>
        </p:txBody>
      </p:sp>
      <p:sp>
        <p:nvSpPr>
          <p:cNvPr id="1207" name="Google Shape;1207;p112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" name="Google Shape;1217;p113">
            <a:extLst>
              <a:ext uri="{FF2B5EF4-FFF2-40B4-BE49-F238E27FC236}">
                <a16:creationId xmlns:a16="http://schemas.microsoft.com/office/drawing/2014/main" id="{42F47529-0CAF-0235-6DED-E76E4D362F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l="85629"/>
          <a:stretch/>
        </p:blipFill>
        <p:spPr>
          <a:xfrm>
            <a:off x="29160781" y="5044632"/>
            <a:ext cx="4395135" cy="67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214" name="Google Shape;1214;p1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96275" y="4846325"/>
            <a:ext cx="30583450" cy="673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GroupBy</a:t>
            </a:r>
            <a:r>
              <a:rPr lang="en-US" dirty="0"/>
              <a:t> Operations</a:t>
            </a:r>
            <a:endParaRPr dirty="0"/>
          </a:p>
        </p:txBody>
      </p:sp>
      <p:sp>
        <p:nvSpPr>
          <p:cNvPr id="1216" name="Google Shape;1216;p11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for vector operations and minimize iterations</a:t>
            </a:r>
            <a:endParaRPr/>
          </a:p>
        </p:txBody>
      </p:sp>
      <p:pic>
        <p:nvPicPr>
          <p:cNvPr id="1217" name="Google Shape;121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275" y="11793400"/>
            <a:ext cx="30583460" cy="67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2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cuDF</a:t>
            </a:r>
            <a:endParaRPr/>
          </a:p>
        </p:txBody>
      </p:sp>
      <p:sp>
        <p:nvSpPr>
          <p:cNvPr id="1348" name="Google Shape;1348;p12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Enabler for popular DataFrame libraries</a:t>
            </a:r>
            <a:endParaRPr/>
          </a:p>
        </p:txBody>
      </p:sp>
      <p:sp>
        <p:nvSpPr>
          <p:cNvPr id="1349" name="Google Shape;1349;p12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Several ways to use </a:t>
            </a:r>
            <a:r>
              <a:rPr lang="en-US" dirty="0" err="1"/>
              <a:t>cuDF</a:t>
            </a:r>
            <a:r>
              <a:rPr lang="en-US" dirty="0"/>
              <a:t>: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Zero code change acceleration: 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 err="1"/>
              <a:t>cudf.pandas</a:t>
            </a:r>
            <a:endParaRPr dirty="0"/>
          </a:p>
          <a:p>
            <a:pPr marL="13716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</a:pPr>
            <a:r>
              <a:rPr lang="en-US" dirty="0"/>
              <a:t>Write code with the full flexibility of pandas, then load </a:t>
            </a:r>
            <a:r>
              <a:rPr lang="en-US" dirty="0" err="1"/>
              <a:t>cudf.pandas</a:t>
            </a:r>
            <a:r>
              <a:rPr lang="en-US" dirty="0"/>
              <a:t> to accelerate on the GPU, with automatic CPU fallback if needed</a:t>
            </a:r>
            <a:endParaRPr dirty="0"/>
          </a:p>
          <a:p>
            <a:pPr marL="13716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</a:pPr>
            <a:r>
              <a:rPr lang="en-US" dirty="0"/>
              <a:t>Third-party library compatible and accelerates the entire pandas ecosystem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 err="1"/>
              <a:t>cuDF</a:t>
            </a:r>
            <a:r>
              <a:rPr lang="en-US" dirty="0"/>
              <a:t> provides an in-memory, GPU-accelerated execution engine for Python users of the Polars Lazy API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Write </a:t>
            </a:r>
            <a:r>
              <a:rPr lang="en-US" dirty="0" err="1"/>
              <a:t>cuDF</a:t>
            </a:r>
            <a:r>
              <a:rPr lang="en-US" dirty="0"/>
              <a:t> code using </a:t>
            </a:r>
            <a:r>
              <a:rPr lang="en-US" dirty="0" err="1"/>
              <a:t>DataFrame</a:t>
            </a:r>
            <a:r>
              <a:rPr lang="en-US" dirty="0"/>
              <a:t> style API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 err="1"/>
              <a:t>Dask-cuDF</a:t>
            </a:r>
            <a:r>
              <a:rPr lang="en-US" dirty="0"/>
              <a:t> extends </a:t>
            </a:r>
            <a:r>
              <a:rPr lang="en-US" dirty="0" err="1"/>
              <a:t>Dask</a:t>
            </a:r>
            <a:r>
              <a:rPr lang="en-US" dirty="0"/>
              <a:t> &amp; RAPIDS Accelerator for Apache Spark</a:t>
            </a:r>
            <a:endParaRPr dirty="0"/>
          </a:p>
        </p:txBody>
      </p:sp>
      <p:pic>
        <p:nvPicPr>
          <p:cNvPr id="1350" name="Google Shape;135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9181" y="14672223"/>
            <a:ext cx="10437640" cy="38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599" y="14672223"/>
            <a:ext cx="9445104" cy="38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16300" y="14881225"/>
            <a:ext cx="9445100" cy="3408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Announcing RAPIDS cuDF Accelerates pandas with Zero Code Change</a:t>
            </a:r>
            <a:endParaRPr/>
          </a:p>
        </p:txBody>
      </p:sp>
      <p:sp>
        <p:nvSpPr>
          <p:cNvPr id="1368" name="Google Shape;1368;p12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World’s fastest data analytics with pandas</a:t>
            </a:r>
            <a:endParaRPr/>
          </a:p>
        </p:txBody>
      </p:sp>
      <p:sp>
        <p:nvSpPr>
          <p:cNvPr id="1369" name="Google Shape;1369;p126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31546800" cy="387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Most powerful and flexible open-source data analysis / manipulation tool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Over 9.5M pandas users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Accelerated by cuDF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150x Faster than CPU-only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Unified workflow on CPUs and GPUs across laptops, workstation &amp; datacenter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Compatible with third-party libraries built on pandas</a:t>
            </a:r>
            <a:endParaRPr/>
          </a:p>
        </p:txBody>
      </p:sp>
      <p:pic>
        <p:nvPicPr>
          <p:cNvPr id="1370" name="Google Shape;137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88" y="9481900"/>
            <a:ext cx="22535015" cy="89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26"/>
          <p:cNvSpPr txBox="1">
            <a:spLocks noGrp="1"/>
          </p:cNvSpPr>
          <p:nvPr>
            <p:ph type="body" idx="2"/>
          </p:nvPr>
        </p:nvSpPr>
        <p:spPr>
          <a:xfrm>
            <a:off x="3198100" y="8718125"/>
            <a:ext cx="21168000" cy="101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/>
              <a:t>Meeting Data Scientists Where They Are</a:t>
            </a:r>
            <a:endParaRPr u="sng" dirty="0"/>
          </a:p>
        </p:txBody>
      </p:sp>
      <p:pic>
        <p:nvPicPr>
          <p:cNvPr id="1372" name="Google Shape;1372;p126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3688" r="13732"/>
          <a:stretch/>
        </p:blipFill>
        <p:spPr>
          <a:xfrm>
            <a:off x="24728632" y="4846325"/>
            <a:ext cx="9332769" cy="1362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2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Polars + RAPIDS cuDF</a:t>
            </a:r>
            <a:endParaRPr/>
          </a:p>
        </p:txBody>
      </p:sp>
      <p:sp>
        <p:nvSpPr>
          <p:cNvPr id="1379" name="Google Shape;1379;p12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Polars is the fastest growing data analytics library</a:t>
            </a:r>
            <a:endParaRPr/>
          </a:p>
        </p:txBody>
      </p:sp>
      <p:sp>
        <p:nvSpPr>
          <p:cNvPr id="1380" name="Google Shape;1380;p127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212202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High Performance DataFrame Library written in Rust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400"/>
              <a:t>Build on Apache Arrow columnar memory format</a:t>
            </a:r>
            <a:endParaRPr sz="4400"/>
          </a:p>
          <a:p>
            <a:pPr marL="914400" lvl="1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○"/>
            </a:pPr>
            <a:r>
              <a:rPr lang="en-US" sz="4400"/>
              <a:t>Lazy Execution &amp; Query Optimizer </a:t>
            </a:r>
            <a:endParaRPr sz="440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Gaining rapid adoption in data science community as a Pandas alternative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Polars is Accelerated with RAPIDS cuDF</a:t>
            </a:r>
            <a:endParaRPr b="1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NVIDIA RAPIDS accelerates Polars through a GPU engine built into the lazy API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The GPU Engine object can be passed to query execution for automatic acceleration (collect() function)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Execution Process</a:t>
            </a:r>
            <a:endParaRPr b="1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Polars builds and optimizes the query plan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cuDF inspects the plan, replacing supported operations with GPU-accelerated versions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Unsupported operations fallback to CPU execution with minimal overhead</a:t>
            </a:r>
            <a:endParaRPr/>
          </a:p>
        </p:txBody>
      </p:sp>
      <p:pic>
        <p:nvPicPr>
          <p:cNvPr id="1381" name="Google Shape;138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3948" y="5721721"/>
            <a:ext cx="11297450" cy="91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Lazy Execution and Query Optimization</a:t>
            </a:r>
            <a:endParaRPr/>
          </a:p>
        </p:txBody>
      </p:sp>
      <p:sp>
        <p:nvSpPr>
          <p:cNvPr id="1397" name="Google Shape;1397;p12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it work? </a:t>
            </a:r>
            <a:endParaRPr/>
          </a:p>
        </p:txBody>
      </p:sp>
      <p:sp>
        <p:nvSpPr>
          <p:cNvPr id="1398" name="Google Shape;1398;p12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Lazy Execution</a:t>
            </a:r>
            <a:endParaRPr b="1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Polars uses lazy evaluation by default, but has eager execution available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Queries are not executed immediately, but built into an execution plan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9" name="Google Shape;1399;p1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1390" b="2171"/>
          <a:stretch/>
        </p:blipFill>
        <p:spPr>
          <a:xfrm>
            <a:off x="3083661" y="8476500"/>
            <a:ext cx="12109489" cy="72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r="4970"/>
          <a:stretch/>
        </p:blipFill>
        <p:spPr>
          <a:xfrm>
            <a:off x="17269423" y="9165725"/>
            <a:ext cx="15198502" cy="6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29"/>
          <p:cNvSpPr txBox="1">
            <a:spLocks noGrp="1"/>
          </p:cNvSpPr>
          <p:nvPr>
            <p:ph type="body" idx="1"/>
          </p:nvPr>
        </p:nvSpPr>
        <p:spPr>
          <a:xfrm>
            <a:off x="5002179" y="16818786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latin typeface="NVIDIA Sans"/>
                <a:ea typeface="NVIDIA Sans"/>
                <a:cs typeface="NVIDIA Sans"/>
                <a:sym typeface="NVIDIA Sans"/>
              </a:rPr>
              <a:t>Unoptimized Query</a:t>
            </a:r>
            <a:endParaRPr sz="6000" b="1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402" name="Google Shape;1402;p129"/>
          <p:cNvSpPr txBox="1">
            <a:spLocks noGrp="1"/>
          </p:cNvSpPr>
          <p:nvPr>
            <p:ph type="body" idx="4"/>
          </p:nvPr>
        </p:nvSpPr>
        <p:spPr>
          <a:xfrm>
            <a:off x="20452380" y="16818786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latin typeface="NVIDIA Sans"/>
                <a:ea typeface="NVIDIA Sans"/>
                <a:cs typeface="NVIDIA Sans"/>
                <a:sym typeface="NVIDIA Sans"/>
              </a:rPr>
              <a:t>Optimized Query</a:t>
            </a:r>
            <a:endParaRPr sz="6000" b="1"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3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Lazy Execution and Query Optimization</a:t>
            </a:r>
            <a:endParaRPr/>
          </a:p>
        </p:txBody>
      </p:sp>
      <p:sp>
        <p:nvSpPr>
          <p:cNvPr id="1409" name="Google Shape;1409;p13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it work? </a:t>
            </a:r>
            <a:endParaRPr/>
          </a:p>
        </p:txBody>
      </p:sp>
      <p:sp>
        <p:nvSpPr>
          <p:cNvPr id="1410" name="Google Shape;1410;p13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Lazy Execution</a:t>
            </a:r>
            <a:endParaRPr b="1" dirty="0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Polars uses lazy evaluation by default, but has eager execution available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Queries are not executed immediately, but built into an execution plan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b="1" dirty="0"/>
              <a:t>Benefits of lazy evaluation:</a:t>
            </a:r>
            <a:endParaRPr b="1" dirty="0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Allows global query optimization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Minimizes unnecessary computations and memory usage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Enables out-of-core processing for datasets larger than RAM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Query optimizer:</a:t>
            </a:r>
            <a:endParaRPr b="1" dirty="0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Analyzes full query plan to determine most efficient execution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Applies optimizations like predicate pushdown and projection pushdown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Parallelizes operations across GPU/CPU cores automatically</a:t>
            </a:r>
            <a:endParaRPr dirty="0"/>
          </a:p>
        </p:txBody>
      </p:sp>
      <p:pic>
        <p:nvPicPr>
          <p:cNvPr id="1411" name="Google Shape;141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318" y="4846325"/>
            <a:ext cx="8332082" cy="136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3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+ Dask</a:t>
            </a:r>
            <a:endParaRPr/>
          </a:p>
        </p:txBody>
      </p:sp>
      <p:sp>
        <p:nvSpPr>
          <p:cNvPr id="1442" name="Google Shape;1442;p13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Distributed parallel computing on multi-GPU systems</a:t>
            </a:r>
            <a:endParaRPr dirty="0"/>
          </a:p>
        </p:txBody>
      </p:sp>
      <p:sp>
        <p:nvSpPr>
          <p:cNvPr id="1443" name="Google Shape;1443;p13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Dask is a parallel computing library built to scale Python workloads from single machines to supercomputer clusters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Executes operations on chunks of data and aggregates results, thus enabling working with datasets that are larger than memory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Scheduler coordinates the actions of several dask-worker processes spread across computing nodes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Lazy execution - operations on a Dask DataFrame build a task graph, which is optimized prior to execution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475" y="8367725"/>
            <a:ext cx="26945050" cy="101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6" name="Google Shape;856;p86"/>
          <p:cNvGraphicFramePr/>
          <p:nvPr>
            <p:extLst>
              <p:ext uri="{D42A27DB-BD31-4B8C-83A1-F6EECF244321}">
                <p14:modId xmlns:p14="http://schemas.microsoft.com/office/powerpoint/2010/main" val="749413634"/>
              </p:ext>
            </p:extLst>
          </p:nvPr>
        </p:nvGraphicFramePr>
        <p:xfrm>
          <a:off x="18651265" y="7034764"/>
          <a:ext cx="15895900" cy="10990710"/>
        </p:xfrm>
        <a:graphic>
          <a:graphicData uri="http://schemas.openxmlformats.org/drawingml/2006/table">
            <a:tbl>
              <a:tblPr firstRow="1" bandRow="1">
                <a:noFill/>
                <a:tableStyleId>{1B71A5EE-7D44-4AD7-B5F5-DC278B895B87}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endParaRPr/>
                    </a:p>
                  </a:txBody>
                  <a:tcPr marL="0" marR="365750" marT="0" marB="0" anchor="ctr">
                    <a:lnL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Data Science </a:t>
                      </a:r>
                      <a:r>
                        <a:rPr lang="en-US" sz="4000" b="0" i="0" u="none" strike="noStrike" cap="none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Fundamentals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A8F8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GPU Computing &amp; RAPIDS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A8F8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A8F8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Accelerating and Scaling Data Manipulation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5400" dirty="0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 sz="5400" u="none" strike="noStrike" cap="none" dirty="0">
                        <a:solidFill>
                          <a:schemeClr val="dk2"/>
                        </a:solidFill>
                        <a:latin typeface="NVIDIA Sans Light"/>
                        <a:ea typeface="NVIDIA Sans Light"/>
                        <a:cs typeface="NVIDIA Sans Light"/>
                        <a:sym typeface="NVIDIA Sans Light"/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 dirty="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Data Visualization</a:t>
                      </a:r>
                      <a:endParaRPr sz="4000" dirty="0">
                        <a:solidFill>
                          <a:schemeClr val="lt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0" marR="3657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5400" dirty="0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 sz="5400" u="none" strike="noStrike" cap="none" dirty="0">
                        <a:solidFill>
                          <a:schemeClr val="dk2"/>
                        </a:solidFill>
                        <a:latin typeface="NVIDIA Sans Light"/>
                        <a:ea typeface="NVIDIA Sans Light"/>
                        <a:cs typeface="NVIDIA Sans Light"/>
                        <a:sym typeface="NVIDIA Sans Light"/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 dirty="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Interoperability</a:t>
                      </a:r>
                      <a:endParaRPr sz="4000" dirty="0">
                        <a:solidFill>
                          <a:schemeClr val="lt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0" marR="365750" marT="0" marB="0" anchor="ctr">
                    <a:lnL w="9525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55926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5400" dirty="0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 sz="5400" u="none" strike="noStrike" cap="none" dirty="0">
                        <a:solidFill>
                          <a:schemeClr val="dk2"/>
                        </a:solidFill>
                        <a:latin typeface="NVIDIA Sans Light"/>
                        <a:ea typeface="NVIDIA Sans Light"/>
                        <a:cs typeface="NVIDIA Sans Light"/>
                        <a:sym typeface="NVIDIA Sans Light"/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 dirty="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Hands-On Lab</a:t>
                      </a:r>
                      <a:endParaRPr sz="4000" dirty="0">
                        <a:solidFill>
                          <a:schemeClr val="lt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0" marR="365750" marT="0" marB="0" anchor="ctr">
                    <a:lnL w="9525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005790"/>
                  </a:ext>
                </a:extLst>
              </a:tr>
            </a:tbl>
          </a:graphicData>
        </a:graphic>
      </p:graphicFrame>
      <p:sp>
        <p:nvSpPr>
          <p:cNvPr id="857" name="Google Shape;857;p86"/>
          <p:cNvSpPr txBox="1"/>
          <p:nvPr/>
        </p:nvSpPr>
        <p:spPr>
          <a:xfrm>
            <a:off x="19524558" y="5114484"/>
            <a:ext cx="11249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Section 1 </a:t>
            </a:r>
            <a:r>
              <a:rPr lang="en-US" sz="9600" b="1" i="0" u="none" strike="noStrike" cap="none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3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Accelerating Data Processing</a:t>
            </a:r>
            <a:endParaRPr/>
          </a:p>
        </p:txBody>
      </p:sp>
      <p:sp>
        <p:nvSpPr>
          <p:cNvPr id="1451" name="Google Shape;1451;p13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Choosing tools based on use case, data size, performance requirements, and existing infrastructure</a:t>
            </a:r>
            <a:endParaRPr/>
          </a:p>
        </p:txBody>
      </p:sp>
      <p:cxnSp>
        <p:nvCxnSpPr>
          <p:cNvPr id="1452" name="Google Shape;1452;p134"/>
          <p:cNvCxnSpPr/>
          <p:nvPr/>
        </p:nvCxnSpPr>
        <p:spPr>
          <a:xfrm>
            <a:off x="2514600" y="13196370"/>
            <a:ext cx="31546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3" name="Google Shape;1453;p134"/>
          <p:cNvSpPr/>
          <p:nvPr/>
        </p:nvSpPr>
        <p:spPr>
          <a:xfrm>
            <a:off x="15453300" y="8089800"/>
            <a:ext cx="56694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Polars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4" name="Google Shape;1454;p134"/>
          <p:cNvSpPr/>
          <p:nvPr/>
        </p:nvSpPr>
        <p:spPr>
          <a:xfrm>
            <a:off x="4964625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operates in-memory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eager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smaller datasets (up to 1GB)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5" name="Google Shape;1455;p134"/>
          <p:cNvSpPr/>
          <p:nvPr/>
        </p:nvSpPr>
        <p:spPr>
          <a:xfrm>
            <a:off x="15453300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handles larger-than-memory data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lazy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medium to large datasets (1GB - low hundreds GB)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6" name="Google Shape;1456;p134"/>
          <p:cNvSpPr/>
          <p:nvPr/>
        </p:nvSpPr>
        <p:spPr>
          <a:xfrm>
            <a:off x="25941975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distributed computing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lazy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massive datasets across cluster of machines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requires more setup, overhead, and resources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457" name="Google Shape;1457;p134"/>
          <p:cNvCxnSpPr/>
          <p:nvPr/>
        </p:nvCxnSpPr>
        <p:spPr>
          <a:xfrm rot="10800000">
            <a:off x="3808200" y="4854375"/>
            <a:ext cx="0" cy="9434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8" name="Google Shape;1458;p134"/>
          <p:cNvSpPr txBox="1"/>
          <p:nvPr/>
        </p:nvSpPr>
        <p:spPr>
          <a:xfrm rot="-5400000">
            <a:off x="972300" y="6576363"/>
            <a:ext cx="45486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Complexity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9" name="Google Shape;1459;p134"/>
          <p:cNvSpPr txBox="1"/>
          <p:nvPr/>
        </p:nvSpPr>
        <p:spPr>
          <a:xfrm>
            <a:off x="30429900" y="13215125"/>
            <a:ext cx="36315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Performance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60" name="Google Shape;1460;p134"/>
          <p:cNvSpPr/>
          <p:nvPr/>
        </p:nvSpPr>
        <p:spPr>
          <a:xfrm>
            <a:off x="25941975" y="5650238"/>
            <a:ext cx="56694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Dask | Spark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61" name="Google Shape;1461;p134"/>
          <p:cNvSpPr/>
          <p:nvPr/>
        </p:nvSpPr>
        <p:spPr>
          <a:xfrm>
            <a:off x="4964625" y="10529363"/>
            <a:ext cx="56694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pandas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3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Accelerating Data Processing</a:t>
            </a:r>
            <a:endParaRPr/>
          </a:p>
        </p:txBody>
      </p:sp>
      <p:sp>
        <p:nvSpPr>
          <p:cNvPr id="1468" name="Google Shape;1468;p13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Choosing tools based on use case, data size, performance requirements, and existing infrastructure</a:t>
            </a:r>
            <a:endParaRPr/>
          </a:p>
        </p:txBody>
      </p:sp>
      <p:cxnSp>
        <p:nvCxnSpPr>
          <p:cNvPr id="1469" name="Google Shape;1469;p135"/>
          <p:cNvCxnSpPr/>
          <p:nvPr/>
        </p:nvCxnSpPr>
        <p:spPr>
          <a:xfrm>
            <a:off x="2514600" y="13196370"/>
            <a:ext cx="31546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0" name="Google Shape;1470;p135"/>
          <p:cNvSpPr/>
          <p:nvPr/>
        </p:nvSpPr>
        <p:spPr>
          <a:xfrm>
            <a:off x="15453300" y="8089800"/>
            <a:ext cx="5669400" cy="22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Polars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471" name="Google Shape;1471;p135"/>
          <p:cNvCxnSpPr/>
          <p:nvPr/>
        </p:nvCxnSpPr>
        <p:spPr>
          <a:xfrm rot="10800000">
            <a:off x="3808200" y="4854375"/>
            <a:ext cx="0" cy="9434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2" name="Google Shape;1472;p135"/>
          <p:cNvSpPr txBox="1"/>
          <p:nvPr/>
        </p:nvSpPr>
        <p:spPr>
          <a:xfrm rot="-5400000">
            <a:off x="972300" y="6576363"/>
            <a:ext cx="45486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Complexity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3" name="Google Shape;1473;p135"/>
          <p:cNvSpPr txBox="1"/>
          <p:nvPr/>
        </p:nvSpPr>
        <p:spPr>
          <a:xfrm>
            <a:off x="30429900" y="13215125"/>
            <a:ext cx="36315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Performance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4" name="Google Shape;1474;p135"/>
          <p:cNvSpPr/>
          <p:nvPr/>
        </p:nvSpPr>
        <p:spPr>
          <a:xfrm>
            <a:off x="4964625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operates in-memory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eager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smaller datasets (up to 1GB)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5" name="Google Shape;1475;p135"/>
          <p:cNvSpPr/>
          <p:nvPr/>
        </p:nvSpPr>
        <p:spPr>
          <a:xfrm>
            <a:off x="15453300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handles larger-than-memory data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lazy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medium to large datasets (1GB - low hundreds GB)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6" name="Google Shape;1476;p135"/>
          <p:cNvSpPr/>
          <p:nvPr/>
        </p:nvSpPr>
        <p:spPr>
          <a:xfrm>
            <a:off x="25941975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distributed computing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lazy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massive datasets across cluster of machines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requires more setup, overhead, and resources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7" name="Google Shape;1477;p135"/>
          <p:cNvSpPr txBox="1"/>
          <p:nvPr/>
        </p:nvSpPr>
        <p:spPr>
          <a:xfrm>
            <a:off x="7562250" y="6730950"/>
            <a:ext cx="21451500" cy="4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0" b="0" i="0" u="none" strike="noStrike" kern="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ACCELERATED BY RAPIDS cuDF</a:t>
            </a:r>
            <a:endParaRPr kumimoji="0" sz="10000" b="0" i="0" u="none" strike="noStrike" kern="0" cap="none" spc="0" normalizeH="0" baseline="0" noProof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8" name="Google Shape;1478;p135"/>
          <p:cNvSpPr/>
          <p:nvPr/>
        </p:nvSpPr>
        <p:spPr>
          <a:xfrm>
            <a:off x="4964625" y="10529363"/>
            <a:ext cx="5669400" cy="22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pandas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9" name="Google Shape;1479;p135"/>
          <p:cNvSpPr/>
          <p:nvPr/>
        </p:nvSpPr>
        <p:spPr>
          <a:xfrm>
            <a:off x="25941975" y="5650238"/>
            <a:ext cx="5669400" cy="22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Dask | Spark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3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Data Visualization</a:t>
            </a:r>
            <a:endParaRPr/>
          </a:p>
        </p:txBody>
      </p:sp>
      <p:sp>
        <p:nvSpPr>
          <p:cNvPr id="1486" name="Google Shape;1486;p13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Popular libraries offer direct cuDF support or easy integration</a:t>
            </a:r>
            <a:endParaRPr/>
          </a:p>
        </p:txBody>
      </p:sp>
      <p:sp>
        <p:nvSpPr>
          <p:cNvPr id="1487" name="Google Shape;1487;p136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139470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lnSpc>
                <a:spcPct val="20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Scatter, line, bar charts, and more</a:t>
            </a:r>
            <a:endParaRPr/>
          </a:p>
          <a:p>
            <a:pPr marL="4572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Interactive dashboards</a:t>
            </a:r>
            <a:endParaRPr/>
          </a:p>
          <a:p>
            <a:pPr marL="914400" lvl="1" indent="-482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Disruption due to slow processing speed creates friction in the analysis process</a:t>
            </a:r>
            <a:endParaRPr/>
          </a:p>
          <a:p>
            <a:pPr marL="4572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cuxfilter</a:t>
            </a:r>
            <a:endParaRPr/>
          </a:p>
          <a:p>
            <a:pPr marL="914400" lvl="1" indent="-482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Built on a host of pyViz ecosystem tools</a:t>
            </a:r>
            <a:endParaRPr/>
          </a:p>
          <a:p>
            <a:pPr marL="914400" lvl="1" indent="-482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Cross-filtering apply interactions from one chart as filters to other charts in the dashboard</a:t>
            </a:r>
            <a:endParaRPr/>
          </a:p>
          <a:p>
            <a:pPr marL="4572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Efficient GPU-backed in-browser visualization</a:t>
            </a:r>
            <a:endParaRPr/>
          </a:p>
          <a:p>
            <a:pPr marL="914400" lvl="1" indent="-482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hvPlot + Datashader + cuxfilter + Plotly Dash</a:t>
            </a:r>
            <a:endParaRPr/>
          </a:p>
        </p:txBody>
      </p:sp>
      <p:pic>
        <p:nvPicPr>
          <p:cNvPr id="1488" name="Google Shape;148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1625" y="6883762"/>
            <a:ext cx="17599773" cy="957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3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Datashader</a:t>
            </a:r>
            <a:endParaRPr/>
          </a:p>
        </p:txBody>
      </p:sp>
      <p:sp>
        <p:nvSpPr>
          <p:cNvPr id="1504" name="Google Shape;1504;p13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Disruption due to slow processing speed creates friction in the analysis process</a:t>
            </a:r>
            <a:endParaRPr/>
          </a:p>
        </p:txBody>
      </p:sp>
      <p:sp>
        <p:nvSpPr>
          <p:cNvPr id="1505" name="Google Shape;1505;p13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Datashader </a:t>
            </a:r>
            <a:r>
              <a:rPr lang="en-US"/>
              <a:t>- a graphics pipeline system for creating meaningful representations of large datasets quickly and flexibly</a:t>
            </a:r>
            <a:endParaRPr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Work by rasterizing or aggregating large datasets into regular grids that can be viewed as images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Can be GPU-accelerated by leveraging cuDF or other CPU-accelerated tools for the data aggregation step</a:t>
            </a:r>
            <a:endParaRPr/>
          </a:p>
        </p:txBody>
      </p:sp>
      <p:pic>
        <p:nvPicPr>
          <p:cNvPr id="1506" name="Google Shape;150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8262411"/>
            <a:ext cx="31546801" cy="681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3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Traditional Model</a:t>
            </a:r>
            <a:endParaRPr/>
          </a:p>
        </p:txBody>
      </p:sp>
      <p:sp>
        <p:nvSpPr>
          <p:cNvPr id="1513" name="Google Shape;1513;p13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much data movement and too many makeshift data formats require transformation</a:t>
            </a:r>
            <a:endParaRPr/>
          </a:p>
        </p:txBody>
      </p:sp>
      <p:sp>
        <p:nvSpPr>
          <p:cNvPr id="1514" name="Google Shape;1514;p13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1515;p139">
            <a:extLst>
              <a:ext uri="{FF2B5EF4-FFF2-40B4-BE49-F238E27FC236}">
                <a16:creationId xmlns:a16="http://schemas.microsoft.com/office/drawing/2014/main" id="{78486980-2E07-48D7-C8AE-DBF164F792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411" y="4846319"/>
            <a:ext cx="28275390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4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Model</a:t>
            </a:r>
            <a:endParaRPr/>
          </a:p>
        </p:txBody>
      </p:sp>
      <p:sp>
        <p:nvSpPr>
          <p:cNvPr id="1522" name="Google Shape;1522;p14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Shared, standard data structures are essential to building an efficient workflow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4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4" name="Google Shape;152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413" y="4846325"/>
            <a:ext cx="29613176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4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1" name="Google Shape;153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6164675"/>
            <a:ext cx="31546800" cy="1101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14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Format for Interoperability and Efficiency</a:t>
            </a:r>
            <a:endParaRPr/>
          </a:p>
        </p:txBody>
      </p:sp>
      <p:sp>
        <p:nvSpPr>
          <p:cNvPr id="1533" name="Google Shape;1533;p14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Standardized, language-agnostic in-memory columnar format for structured data</a:t>
            </a:r>
            <a:endParaRPr/>
          </a:p>
        </p:txBody>
      </p:sp>
      <p:pic>
        <p:nvPicPr>
          <p:cNvPr id="1534" name="Google Shape;153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7675" y="10158054"/>
            <a:ext cx="6360650" cy="22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4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with CuPy</a:t>
            </a:r>
            <a:endParaRPr/>
          </a:p>
        </p:txBody>
      </p:sp>
      <p:sp>
        <p:nvSpPr>
          <p:cNvPr id="1541" name="Google Shape;1541;p14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of the GPU PyData Ecosystem</a:t>
            </a:r>
            <a:endParaRPr/>
          </a:p>
        </p:txBody>
      </p:sp>
      <p:sp>
        <p:nvSpPr>
          <p:cNvPr id="1542" name="Google Shape;1542;p142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Using </a:t>
            </a:r>
            <a:r>
              <a:rPr lang="en-US">
                <a:solidFill>
                  <a:schemeClr val="dk2"/>
                </a:solidFill>
              </a:rPr>
              <a:t>DLPack </a:t>
            </a:r>
            <a:r>
              <a:rPr lang="en-US"/>
              <a:t>and </a:t>
            </a:r>
            <a:r>
              <a:rPr lang="en-US">
                <a:solidFill>
                  <a:schemeClr val="dk2"/>
                </a:solidFill>
              </a:rPr>
              <a:t>__cuda_array_interface__</a:t>
            </a:r>
            <a:r>
              <a:rPr lang="en-US"/>
              <a:t> – the CUDA array interface is a standard format that describes a GPU array to allow sharing GPU arrays between different libraries without needing to copy or convert data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3" name="Google Shape;154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649" y="6537250"/>
            <a:ext cx="26314698" cy="119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4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Transforms Data Science</a:t>
            </a:r>
            <a:endParaRPr/>
          </a:p>
        </p:txBody>
      </p:sp>
      <p:sp>
        <p:nvSpPr>
          <p:cNvPr id="1550" name="Google Shape;1550;p14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optimized hardware-to-software stack for the entire data science pipeline</a:t>
            </a:r>
            <a:endParaRPr/>
          </a:p>
        </p:txBody>
      </p:sp>
      <p:sp>
        <p:nvSpPr>
          <p:cNvPr id="1551" name="Google Shape;1551;p14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2" name="Google Shape;155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563" y="4846334"/>
            <a:ext cx="26064870" cy="13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4400" y="16969713"/>
            <a:ext cx="1257925" cy="1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4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Accelerating End-to-End Data Science Workflows</a:t>
            </a:r>
            <a:endParaRPr/>
          </a:p>
        </p:txBody>
      </p:sp>
      <p:sp>
        <p:nvSpPr>
          <p:cNvPr id="1560" name="Google Shape;1560;p14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NVIDIA Data Science aims to provide seamless integration of NV libraries and SDKs for data scientists</a:t>
            </a:r>
            <a:endParaRPr/>
          </a:p>
        </p:txBody>
      </p:sp>
      <p:sp>
        <p:nvSpPr>
          <p:cNvPr id="1561" name="Google Shape;1561;p144"/>
          <p:cNvSpPr txBox="1">
            <a:spLocks noGrp="1"/>
          </p:cNvSpPr>
          <p:nvPr>
            <p:ph type="body" idx="2"/>
          </p:nvPr>
        </p:nvSpPr>
        <p:spPr>
          <a:xfrm>
            <a:off x="2514600" y="12590349"/>
            <a:ext cx="31546800" cy="564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Tips: </a:t>
            </a:r>
            <a:endParaRPr b="1"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Memory management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Some vectorized operations may create temporary copies of data, which can be problematic for very large datasets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Leverage parallel processing when possible (GPU)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Design operations to use vector operations (</a:t>
            </a:r>
            <a:r>
              <a:rPr lang="en-US" dirty="0" err="1"/>
              <a:t>groupby.apply</a:t>
            </a:r>
            <a:r>
              <a:rPr lang="en-US" dirty="0"/>
              <a:t> is iterative and slow)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Keep data on the GPU as much as possible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Minimize copy/convert operations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Diagnose and remove bottlenecks</a:t>
            </a:r>
            <a:endParaRPr dirty="0"/>
          </a:p>
        </p:txBody>
      </p:sp>
      <p:sp>
        <p:nvSpPr>
          <p:cNvPr id="1562" name="Google Shape;1562;p144"/>
          <p:cNvSpPr/>
          <p:nvPr/>
        </p:nvSpPr>
        <p:spPr>
          <a:xfrm>
            <a:off x="6961250" y="5942675"/>
            <a:ext cx="4866900" cy="321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Acquisition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144"/>
          <p:cNvSpPr/>
          <p:nvPr/>
        </p:nvSpPr>
        <p:spPr>
          <a:xfrm>
            <a:off x="15854550" y="5942675"/>
            <a:ext cx="4866900" cy="321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Manipulation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144"/>
          <p:cNvSpPr/>
          <p:nvPr/>
        </p:nvSpPr>
        <p:spPr>
          <a:xfrm>
            <a:off x="24747850" y="6291425"/>
            <a:ext cx="4866900" cy="10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Statistical Analysis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5" name="Google Shape;1565;p144"/>
          <p:cNvSpPr/>
          <p:nvPr/>
        </p:nvSpPr>
        <p:spPr>
          <a:xfrm>
            <a:off x="24747850" y="4846325"/>
            <a:ext cx="4866900" cy="10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Store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6" name="Google Shape;1566;p144"/>
          <p:cNvSpPr/>
          <p:nvPr/>
        </p:nvSpPr>
        <p:spPr>
          <a:xfrm>
            <a:off x="24747850" y="9181625"/>
            <a:ext cx="4866900" cy="10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Machine Learning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7" name="Google Shape;1567;p144"/>
          <p:cNvSpPr/>
          <p:nvPr/>
        </p:nvSpPr>
        <p:spPr>
          <a:xfrm>
            <a:off x="12823300" y="7167425"/>
            <a:ext cx="2036100" cy="7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8" name="Google Shape;1568;p144"/>
          <p:cNvSpPr/>
          <p:nvPr/>
        </p:nvSpPr>
        <p:spPr>
          <a:xfrm>
            <a:off x="21716600" y="7167425"/>
            <a:ext cx="2036100" cy="7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569" name="Google Shape;1569;p144"/>
          <p:cNvCxnSpPr/>
          <p:nvPr/>
        </p:nvCxnSpPr>
        <p:spPr>
          <a:xfrm>
            <a:off x="6961200" y="11414825"/>
            <a:ext cx="22653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0" name="Google Shape;1570;p144"/>
          <p:cNvSpPr txBox="1"/>
          <p:nvPr/>
        </p:nvSpPr>
        <p:spPr>
          <a:xfrm>
            <a:off x="11407950" y="10337800"/>
            <a:ext cx="137601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Accelerated by RAPIDS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71" name="Google Shape;1571;p144"/>
          <p:cNvSpPr/>
          <p:nvPr/>
        </p:nvSpPr>
        <p:spPr>
          <a:xfrm>
            <a:off x="24747850" y="7736525"/>
            <a:ext cx="4866900" cy="10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Visualization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7"/>
          <p:cNvSpPr txBox="1">
            <a:spLocks noGrp="1"/>
          </p:cNvSpPr>
          <p:nvPr>
            <p:ph type="body" idx="1"/>
          </p:nvPr>
        </p:nvSpPr>
        <p:spPr>
          <a:xfrm>
            <a:off x="10094409" y="96770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Telecom</a:t>
            </a:r>
            <a:endParaRPr/>
          </a:p>
        </p:txBody>
      </p:sp>
      <p:sp>
        <p:nvSpPr>
          <p:cNvPr id="864" name="Google Shape;864;p87"/>
          <p:cNvSpPr txBox="1">
            <a:spLocks noGrp="1"/>
          </p:cNvSpPr>
          <p:nvPr>
            <p:ph type="body" idx="13"/>
          </p:nvPr>
        </p:nvSpPr>
        <p:spPr>
          <a:xfrm>
            <a:off x="1637603" y="96770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Retail</a:t>
            </a:r>
            <a:endParaRPr/>
          </a:p>
        </p:txBody>
      </p:sp>
      <p:sp>
        <p:nvSpPr>
          <p:cNvPr id="865" name="Google Shape;865;p87"/>
          <p:cNvSpPr txBox="1">
            <a:spLocks noGrp="1"/>
          </p:cNvSpPr>
          <p:nvPr>
            <p:ph type="body" idx="14"/>
          </p:nvPr>
        </p:nvSpPr>
        <p:spPr>
          <a:xfrm>
            <a:off x="10094409" y="10364693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Detect Network/Security Anomalies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Forecasting Network Performance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Network Resource Optimization (SON)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866" name="Google Shape;866;p87"/>
          <p:cNvSpPr txBox="1">
            <a:spLocks noGrp="1"/>
          </p:cNvSpPr>
          <p:nvPr>
            <p:ph type="body" idx="15"/>
          </p:nvPr>
        </p:nvSpPr>
        <p:spPr>
          <a:xfrm>
            <a:off x="1637603" y="10364693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Supply Chain &amp; Inventory Management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Price Management / Markdown Optimization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Promotion Prioritization And Ad Targeting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867" name="Google Shape;867;p87"/>
          <p:cNvSpPr txBox="1">
            <a:spLocks noGrp="1"/>
          </p:cNvSpPr>
          <p:nvPr>
            <p:ph type="body" idx="16"/>
          </p:nvPr>
        </p:nvSpPr>
        <p:spPr>
          <a:xfrm>
            <a:off x="18534605" y="96770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Healthcare</a:t>
            </a:r>
            <a:endParaRPr/>
          </a:p>
        </p:txBody>
      </p:sp>
      <p:sp>
        <p:nvSpPr>
          <p:cNvPr id="868" name="Google Shape;868;p87"/>
          <p:cNvSpPr txBox="1">
            <a:spLocks noGrp="1"/>
          </p:cNvSpPr>
          <p:nvPr>
            <p:ph type="body" idx="17"/>
          </p:nvPr>
        </p:nvSpPr>
        <p:spPr>
          <a:xfrm>
            <a:off x="18534605" y="10364693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Improve Clinical Care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Drive Operational Efficiency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Speed Up Drug Discovery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869" name="Google Shape;869;p87"/>
          <p:cNvSpPr txBox="1">
            <a:spLocks noGrp="1"/>
          </p:cNvSpPr>
          <p:nvPr>
            <p:ph type="body" idx="18"/>
          </p:nvPr>
        </p:nvSpPr>
        <p:spPr>
          <a:xfrm>
            <a:off x="26983113" y="9677086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Manufacturing</a:t>
            </a:r>
            <a:endParaRPr/>
          </a:p>
        </p:txBody>
      </p:sp>
      <p:sp>
        <p:nvSpPr>
          <p:cNvPr id="870" name="Google Shape;870;p87"/>
          <p:cNvSpPr txBox="1">
            <a:spLocks noGrp="1"/>
          </p:cNvSpPr>
          <p:nvPr>
            <p:ph type="body" idx="19"/>
          </p:nvPr>
        </p:nvSpPr>
        <p:spPr>
          <a:xfrm>
            <a:off x="26983113" y="10364693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Remaining Useful Life Estimation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Failure Prediction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Demand Forecasting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871" name="Google Shape;871;p87"/>
          <p:cNvSpPr txBox="1">
            <a:spLocks noGrp="1"/>
          </p:cNvSpPr>
          <p:nvPr>
            <p:ph type="body" idx="20"/>
          </p:nvPr>
        </p:nvSpPr>
        <p:spPr>
          <a:xfrm>
            <a:off x="10087333" y="167543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Consumer Internet</a:t>
            </a:r>
            <a:endParaRPr/>
          </a:p>
        </p:txBody>
      </p:sp>
      <p:sp>
        <p:nvSpPr>
          <p:cNvPr id="872" name="Google Shape;872;p87"/>
          <p:cNvSpPr txBox="1">
            <a:spLocks noGrp="1"/>
          </p:cNvSpPr>
          <p:nvPr>
            <p:ph type="body" idx="21"/>
          </p:nvPr>
        </p:nvSpPr>
        <p:spPr>
          <a:xfrm>
            <a:off x="1630527" y="167543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Financial Services</a:t>
            </a:r>
            <a:endParaRPr/>
          </a:p>
        </p:txBody>
      </p:sp>
      <p:sp>
        <p:nvSpPr>
          <p:cNvPr id="873" name="Google Shape;873;p87"/>
          <p:cNvSpPr txBox="1">
            <a:spLocks noGrp="1"/>
          </p:cNvSpPr>
          <p:nvPr>
            <p:ph type="body" idx="22"/>
          </p:nvPr>
        </p:nvSpPr>
        <p:spPr>
          <a:xfrm>
            <a:off x="10087333" y="17441929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Ad Personalization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Click Through Rate Optimization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Churn Reduction</a:t>
            </a:r>
            <a:endParaRPr sz="2500"/>
          </a:p>
        </p:txBody>
      </p:sp>
      <p:sp>
        <p:nvSpPr>
          <p:cNvPr id="874" name="Google Shape;874;p87"/>
          <p:cNvSpPr txBox="1">
            <a:spLocks noGrp="1"/>
          </p:cNvSpPr>
          <p:nvPr>
            <p:ph type="body" idx="23"/>
          </p:nvPr>
        </p:nvSpPr>
        <p:spPr>
          <a:xfrm>
            <a:off x="1630527" y="17441929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Claim Fraud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Customer Service Chatbots/Routing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Risk Evaluation</a:t>
            </a:r>
            <a:endParaRPr sz="2500"/>
          </a:p>
        </p:txBody>
      </p:sp>
      <p:sp>
        <p:nvSpPr>
          <p:cNvPr id="875" name="Google Shape;875;p87"/>
          <p:cNvSpPr txBox="1">
            <a:spLocks noGrp="1"/>
          </p:cNvSpPr>
          <p:nvPr>
            <p:ph type="body" idx="24"/>
          </p:nvPr>
        </p:nvSpPr>
        <p:spPr>
          <a:xfrm>
            <a:off x="18527529" y="167543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Oil &amp; Gas</a:t>
            </a:r>
            <a:endParaRPr/>
          </a:p>
        </p:txBody>
      </p:sp>
      <p:sp>
        <p:nvSpPr>
          <p:cNvPr id="876" name="Google Shape;876;p87"/>
          <p:cNvSpPr txBox="1">
            <a:spLocks noGrp="1"/>
          </p:cNvSpPr>
          <p:nvPr>
            <p:ph type="body" idx="25"/>
          </p:nvPr>
        </p:nvSpPr>
        <p:spPr>
          <a:xfrm>
            <a:off x="18527529" y="17441929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Sensor Data Tag Mapping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Anomaly Detection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Robust Fault Prediction</a:t>
            </a:r>
            <a:endParaRPr sz="2500"/>
          </a:p>
        </p:txBody>
      </p:sp>
      <p:sp>
        <p:nvSpPr>
          <p:cNvPr id="877" name="Google Shape;877;p87"/>
          <p:cNvSpPr txBox="1">
            <a:spLocks noGrp="1"/>
          </p:cNvSpPr>
          <p:nvPr>
            <p:ph type="body" idx="26"/>
          </p:nvPr>
        </p:nvSpPr>
        <p:spPr>
          <a:xfrm>
            <a:off x="26976037" y="16754322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Automotive</a:t>
            </a:r>
            <a:endParaRPr/>
          </a:p>
        </p:txBody>
      </p:sp>
      <p:sp>
        <p:nvSpPr>
          <p:cNvPr id="878" name="Google Shape;878;p87"/>
          <p:cNvSpPr txBox="1">
            <a:spLocks noGrp="1"/>
          </p:cNvSpPr>
          <p:nvPr>
            <p:ph type="body" idx="27"/>
          </p:nvPr>
        </p:nvSpPr>
        <p:spPr>
          <a:xfrm>
            <a:off x="26976037" y="17441929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Personalization &amp; Intelligent Customer Interactions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Connected Vehicle Predictive Maintenance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Forecasting, Demand, &amp; Capacity Planning</a:t>
            </a:r>
            <a:endParaRPr sz="2500"/>
          </a:p>
        </p:txBody>
      </p:sp>
      <p:sp>
        <p:nvSpPr>
          <p:cNvPr id="879" name="Google Shape;879;p8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Is the Key to Unlocking the Future of Modern Business</a:t>
            </a:r>
            <a:endParaRPr/>
          </a:p>
        </p:txBody>
      </p:sp>
      <p:sp>
        <p:nvSpPr>
          <p:cNvPr id="880" name="Google Shape;880;p87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Enables data-driven decision making</a:t>
            </a:r>
            <a:endParaRPr/>
          </a:p>
        </p:txBody>
      </p:sp>
      <p:pic>
        <p:nvPicPr>
          <p:cNvPr id="881" name="Google Shape;88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606" y="4849814"/>
            <a:ext cx="7955281" cy="4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6108" y="4849814"/>
            <a:ext cx="7955281" cy="461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4610" y="4849814"/>
            <a:ext cx="7955281" cy="464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3113" y="4849814"/>
            <a:ext cx="7955281" cy="464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603" y="11926198"/>
            <a:ext cx="7955281" cy="461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86104" y="11926198"/>
            <a:ext cx="7955281" cy="461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34606" y="11926198"/>
            <a:ext cx="7955281" cy="461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68061" y="11926198"/>
            <a:ext cx="7955281" cy="462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0BEE8-FAE5-7E2C-E178-342BC8847C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Hands-On Lab</a:t>
            </a:r>
          </a:p>
        </p:txBody>
      </p:sp>
    </p:spTree>
    <p:extLst>
      <p:ext uri="{BB962C8B-B14F-4D97-AF65-F5344CB8AC3E}">
        <p14:creationId xmlns:p14="http://schemas.microsoft.com/office/powerpoint/2010/main" val="1637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study of data to extract meaningful insights</a:t>
            </a:r>
            <a:endParaRPr/>
          </a:p>
        </p:txBody>
      </p:sp>
      <p:sp>
        <p:nvSpPr>
          <p:cNvPr id="895" name="Google Shape;895;p8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Data science is a multidisciplinary field that combines principles and practices from the fields of mathematics, statistics, artificial intelligence, and computer engineering to analyze large amounts of data.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Helps to ask and answer questions like: 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Descriptive Analysis (what happened)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Diagnostic Analysis (why it happened)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Predictive Analysis (what will happen)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Prescriptive Analysis (what can be done with the results)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More than just quantitative analysis - it combines knowledge of tools, methods, and technologies to generate meaning from data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p8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Overview</a:t>
            </a:r>
            <a:endParaRPr/>
          </a:p>
        </p:txBody>
      </p:sp>
      <p:grpSp>
        <p:nvGrpSpPr>
          <p:cNvPr id="897" name="Google Shape;897;p88"/>
          <p:cNvGrpSpPr/>
          <p:nvPr/>
        </p:nvGrpSpPr>
        <p:grpSpPr>
          <a:xfrm>
            <a:off x="25793450" y="6824975"/>
            <a:ext cx="8267950" cy="7787250"/>
            <a:chOff x="24309350" y="9879200"/>
            <a:chExt cx="8267950" cy="7787250"/>
          </a:xfrm>
        </p:grpSpPr>
        <p:sp>
          <p:nvSpPr>
            <p:cNvPr id="898" name="Google Shape;898;p88"/>
            <p:cNvSpPr/>
            <p:nvPr/>
          </p:nvSpPr>
          <p:spPr>
            <a:xfrm>
              <a:off x="25751450" y="9879200"/>
              <a:ext cx="5383800" cy="51915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/>
                <a:t>Business</a:t>
              </a:r>
              <a:endParaRPr sz="5100"/>
            </a:p>
          </p:txBody>
        </p:sp>
        <p:sp>
          <p:nvSpPr>
            <p:cNvPr id="899" name="Google Shape;899;p88"/>
            <p:cNvSpPr/>
            <p:nvPr/>
          </p:nvSpPr>
          <p:spPr>
            <a:xfrm>
              <a:off x="24309350" y="12474950"/>
              <a:ext cx="5383800" cy="51915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/>
                <a:t>Math &amp; Statistics</a:t>
              </a:r>
              <a:endParaRPr sz="5100"/>
            </a:p>
          </p:txBody>
        </p:sp>
        <p:sp>
          <p:nvSpPr>
            <p:cNvPr id="900" name="Google Shape;900;p88"/>
            <p:cNvSpPr/>
            <p:nvPr/>
          </p:nvSpPr>
          <p:spPr>
            <a:xfrm>
              <a:off x="27193500" y="12474950"/>
              <a:ext cx="5383800" cy="51915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/>
                <a:t>Computer Science</a:t>
              </a:r>
              <a:endParaRPr sz="5100"/>
            </a:p>
          </p:txBody>
        </p:sp>
        <p:sp>
          <p:nvSpPr>
            <p:cNvPr id="901" name="Google Shape;901;p88"/>
            <p:cNvSpPr txBox="1"/>
            <p:nvPr/>
          </p:nvSpPr>
          <p:spPr>
            <a:xfrm>
              <a:off x="27193500" y="12474950"/>
              <a:ext cx="2499600" cy="25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/>
                <a:t>Data Science</a:t>
              </a:r>
              <a:endParaRPr sz="51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Is More Than Machine Learning and Analytics</a:t>
            </a:r>
            <a:endParaRPr/>
          </a:p>
        </p:txBody>
      </p:sp>
      <p:sp>
        <p:nvSpPr>
          <p:cNvPr id="916" name="Google Shape;916;p9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Non-analytical tasks related to data science are equally important</a:t>
            </a:r>
            <a:endParaRPr/>
          </a:p>
        </p:txBody>
      </p:sp>
      <p:sp>
        <p:nvSpPr>
          <p:cNvPr id="917" name="Google Shape;917;p90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10960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Analytical tasks include: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Machine learning model development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Measuring key metrics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Statistical analysis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Data visualizations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Non-analytical tasks (</a:t>
            </a:r>
            <a:r>
              <a:rPr lang="en-US" b="1" dirty="0">
                <a:solidFill>
                  <a:schemeClr val="lt2"/>
                </a:solidFill>
              </a:rPr>
              <a:t>upstream</a:t>
            </a:r>
            <a:r>
              <a:rPr lang="en-US" dirty="0">
                <a:solidFill>
                  <a:schemeClr val="lt2"/>
                </a:solidFill>
              </a:rPr>
              <a:t>) include: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b="1" dirty="0">
                <a:solidFill>
                  <a:schemeClr val="lt2"/>
                </a:solidFill>
              </a:rPr>
              <a:t>Extract, transform, and load (ETL)</a:t>
            </a:r>
            <a:endParaRPr b="1" dirty="0">
              <a:solidFill>
                <a:schemeClr val="lt2"/>
              </a:solidFill>
            </a:endParaRPr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○"/>
            </a:pPr>
            <a:r>
              <a:rPr lang="en-US" dirty="0">
                <a:solidFill>
                  <a:schemeClr val="lt2"/>
                </a:solidFill>
              </a:rPr>
              <a:t>Data collection</a:t>
            </a:r>
            <a:endParaRPr dirty="0">
              <a:solidFill>
                <a:schemeClr val="lt2"/>
              </a:solidFill>
            </a:endParaRPr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○"/>
            </a:pPr>
            <a:r>
              <a:rPr lang="en-US" dirty="0">
                <a:solidFill>
                  <a:schemeClr val="lt2"/>
                </a:solidFill>
              </a:rPr>
              <a:t>Data cleaning and preprocessing</a:t>
            </a:r>
            <a:endParaRPr dirty="0">
              <a:solidFill>
                <a:schemeClr val="lt2"/>
              </a:solidFill>
            </a:endParaRPr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○"/>
            </a:pPr>
            <a:r>
              <a:rPr lang="en-US" dirty="0">
                <a:solidFill>
                  <a:schemeClr val="lt2"/>
                </a:solidFill>
              </a:rPr>
              <a:t>Data modeling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b="1" dirty="0">
                <a:solidFill>
                  <a:schemeClr val="lt2"/>
                </a:solidFill>
              </a:rPr>
              <a:t>Data engineering</a:t>
            </a:r>
            <a:endParaRPr b="1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8" name="Google Shape;91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502" y="7387950"/>
            <a:ext cx="20585900" cy="8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0"/>
          <p:cNvSpPr/>
          <p:nvPr/>
        </p:nvSpPr>
        <p:spPr>
          <a:xfrm rot="10800000">
            <a:off x="17983850" y="8444375"/>
            <a:ext cx="1200300" cy="6708600"/>
          </a:xfrm>
          <a:prstGeom prst="leftBrace">
            <a:avLst>
              <a:gd name="adj1" fmla="val 50000"/>
              <a:gd name="adj2" fmla="val 50000"/>
            </a:avLst>
          </a:prstGeom>
          <a:noFill/>
          <a:ln w="228600" cap="flat" cmpd="sng">
            <a:solidFill>
              <a:srgbClr val="355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475502" y="7387950"/>
            <a:ext cx="20585900" cy="8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Science Is More Than Machine Learning and Analytics</a:t>
            </a:r>
            <a:endParaRPr dirty="0"/>
          </a:p>
        </p:txBody>
      </p:sp>
      <p:sp>
        <p:nvSpPr>
          <p:cNvPr id="927" name="Google Shape;927;p9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Non-analytical tasks related to data science are equally important</a:t>
            </a:r>
            <a:endParaRPr/>
          </a:p>
        </p:txBody>
      </p:sp>
      <p:sp>
        <p:nvSpPr>
          <p:cNvPr id="928" name="Google Shape;928;p91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10960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Analytical tasks include: 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Machine learning model development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Measuring key metrics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Statistical analysis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Data visualizations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Non-analytical tasks (</a:t>
            </a:r>
            <a:r>
              <a:rPr lang="en-US" b="1" dirty="0"/>
              <a:t>upstream</a:t>
            </a:r>
            <a:r>
              <a:rPr lang="en-US" dirty="0"/>
              <a:t>) include: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b="1" dirty="0"/>
              <a:t>Extract, transform, and load (ETL)</a:t>
            </a:r>
            <a:endParaRPr b="1"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Data collection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Data cleaning and preprocessing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Data modeling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b="1" dirty="0"/>
              <a:t>Data engineering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9" name="Google Shape;929;p91"/>
          <p:cNvPicPr preferRelativeResize="0"/>
          <p:nvPr/>
        </p:nvPicPr>
        <p:blipFill rotWithShape="1">
          <a:blip r:embed="rId3">
            <a:alphaModFix/>
          </a:blip>
          <a:srcRect r="42296"/>
          <a:stretch/>
        </p:blipFill>
        <p:spPr>
          <a:xfrm>
            <a:off x="13475500" y="7387950"/>
            <a:ext cx="11878750" cy="8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1"/>
          <p:cNvSpPr/>
          <p:nvPr/>
        </p:nvSpPr>
        <p:spPr>
          <a:xfrm rot="5400000">
            <a:off x="22014800" y="4494150"/>
            <a:ext cx="824700" cy="6612300"/>
          </a:xfrm>
          <a:prstGeom prst="leftBrace">
            <a:avLst>
              <a:gd name="adj1" fmla="val 50000"/>
              <a:gd name="adj2" fmla="val 50000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91"/>
          <p:cNvSpPr txBox="1"/>
          <p:nvPr/>
        </p:nvSpPr>
        <p:spPr>
          <a:xfrm>
            <a:off x="19121000" y="5517275"/>
            <a:ext cx="6612300" cy="17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</a:rPr>
              <a:t>40% of data scientist’s time</a:t>
            </a:r>
            <a:endParaRPr sz="6000">
              <a:solidFill>
                <a:schemeClr val="dk2"/>
              </a:solidFill>
            </a:endParaRPr>
          </a:p>
        </p:txBody>
      </p:sp>
      <p:pic>
        <p:nvPicPr>
          <p:cNvPr id="932" name="Google Shape;932;p91"/>
          <p:cNvPicPr preferRelativeResize="0"/>
          <p:nvPr/>
        </p:nvPicPr>
        <p:blipFill rotWithShape="1">
          <a:blip r:embed="rId3">
            <a:alphaModFix/>
          </a:blip>
          <a:srcRect l="55657" t="64920" r="40455" b="27215"/>
          <a:stretch/>
        </p:blipFill>
        <p:spPr>
          <a:xfrm>
            <a:off x="24933075" y="12950875"/>
            <a:ext cx="800224" cy="6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1"/>
          <p:cNvSpPr/>
          <p:nvPr/>
        </p:nvSpPr>
        <p:spPr>
          <a:xfrm rot="10800000">
            <a:off x="17983850" y="8444375"/>
            <a:ext cx="1200300" cy="6708600"/>
          </a:xfrm>
          <a:prstGeom prst="leftBrace">
            <a:avLst>
              <a:gd name="adj1" fmla="val 50000"/>
              <a:gd name="adj2" fmla="val 50000"/>
            </a:avLst>
          </a:prstGeom>
          <a:noFill/>
          <a:ln w="228600" cap="flat" cmpd="sng">
            <a:solidFill>
              <a:srgbClr val="355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in Data Science Today</a:t>
            </a:r>
            <a:endParaRPr/>
          </a:p>
        </p:txBody>
      </p:sp>
      <p:sp>
        <p:nvSpPr>
          <p:cNvPr id="949" name="Google Shape;949;p9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needs to be solved to empower data scientists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0" name="Google Shape;95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4846325"/>
            <a:ext cx="31546798" cy="13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3"/>
          <p:cNvSpPr/>
          <p:nvPr/>
        </p:nvSpPr>
        <p:spPr>
          <a:xfrm>
            <a:off x="19129526" y="15880700"/>
            <a:ext cx="2238300" cy="61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92C538"/>
                </a:solidFill>
              </a:rPr>
              <a:t> well  </a:t>
            </a:r>
            <a:endParaRPr sz="4800">
              <a:solidFill>
                <a:srgbClr val="92C53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003" name="Google Shape;1003;p97"/>
          <p:cNvPicPr preferRelativeResize="0"/>
          <p:nvPr/>
        </p:nvPicPr>
        <p:blipFill rotWithShape="1">
          <a:blip r:embed="rId3">
            <a:alphaModFix amt="15000"/>
          </a:blip>
          <a:srcRect l="50000" b="5873"/>
          <a:stretch/>
        </p:blipFill>
        <p:spPr>
          <a:xfrm>
            <a:off x="18288301" y="4846350"/>
            <a:ext cx="15773100" cy="127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 Waiting. More Building.</a:t>
            </a:r>
            <a:endParaRPr/>
          </a:p>
        </p:txBody>
      </p:sp>
      <p:sp>
        <p:nvSpPr>
          <p:cNvPr id="1005" name="Google Shape;1005;p9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right solution enables data scientists to focus on delivering value</a:t>
            </a:r>
            <a:endParaRPr/>
          </a:p>
        </p:txBody>
      </p:sp>
      <p:pic>
        <p:nvPicPr>
          <p:cNvPr id="1006" name="Google Shape;1006;p97"/>
          <p:cNvPicPr preferRelativeResize="0"/>
          <p:nvPr/>
        </p:nvPicPr>
        <p:blipFill rotWithShape="1">
          <a:blip r:embed="rId3">
            <a:alphaModFix/>
          </a:blip>
          <a:srcRect t="94129"/>
          <a:stretch/>
        </p:blipFill>
        <p:spPr>
          <a:xfrm>
            <a:off x="2514600" y="17562975"/>
            <a:ext cx="31546801" cy="7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97"/>
          <p:cNvPicPr preferRelativeResize="0"/>
          <p:nvPr/>
        </p:nvPicPr>
        <p:blipFill rotWithShape="1">
          <a:blip r:embed="rId3">
            <a:alphaModFix/>
          </a:blip>
          <a:srcRect r="50000" b="5873"/>
          <a:stretch/>
        </p:blipFill>
        <p:spPr>
          <a:xfrm>
            <a:off x="2514600" y="4846350"/>
            <a:ext cx="15773701" cy="127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v2_NewKV.pptx" id="{2CB1BC51-CEBF-4125-BC6C-FB23D6874A8C}" vid="{0B679A5A-A7BB-445D-B89B-5017F750351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3083d15-7273-40c1-b7db-39efd9ccc17a}" enabled="0" method="" siteId="{43083d15-7273-40c1-b7db-39efd9ccc1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2294</Words>
  <Application>Microsoft Office PowerPoint</Application>
  <PresentationFormat>Custom</PresentationFormat>
  <Paragraphs>557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NVIDIA Sans Light</vt:lpstr>
      <vt:lpstr>NVIDIA Sans</vt:lpstr>
      <vt:lpstr>Arial</vt:lpstr>
      <vt:lpstr>Roboto Mono</vt:lpstr>
      <vt:lpstr>NVIDIA Sans Medium</vt:lpstr>
      <vt:lpstr>Title Only</vt:lpstr>
      <vt:lpstr>Title Only</vt:lpstr>
      <vt:lpstr>1_Title Only</vt:lpstr>
      <vt:lpstr>Fundamentals of Accelerated Data Science</vt:lpstr>
      <vt:lpstr>Workshop Overview</vt:lpstr>
      <vt:lpstr>PowerPoint Presentation</vt:lpstr>
      <vt:lpstr>Data Science Is the Key to Unlocking the Future of Modern Business</vt:lpstr>
      <vt:lpstr>Data Science Overview</vt:lpstr>
      <vt:lpstr>Data Science Is More Than Machine Learning and Analytics</vt:lpstr>
      <vt:lpstr>Data Science Is More Than Machine Learning and Analytics</vt:lpstr>
      <vt:lpstr>Challenges in Data Science Today</vt:lpstr>
      <vt:lpstr>Less Waiting. More Building.</vt:lpstr>
      <vt:lpstr>Less Waiting. More Building.</vt:lpstr>
      <vt:lpstr>Modern Applications Need Accelerated Computing</vt:lpstr>
      <vt:lpstr>CPU and GPU Comparison</vt:lpstr>
      <vt:lpstr>DataFrame</vt:lpstr>
      <vt:lpstr>DataFrame</vt:lpstr>
      <vt:lpstr>DataFrame</vt:lpstr>
      <vt:lpstr>Basic Idea</vt:lpstr>
      <vt:lpstr>Basic Idea</vt:lpstr>
      <vt:lpstr>Accelerated Computing Swim Lanes</vt:lpstr>
      <vt:lpstr>How Data Science Uses cuDF</vt:lpstr>
      <vt:lpstr>Apache Arrow</vt:lpstr>
      <vt:lpstr>GroupBy Operations</vt:lpstr>
      <vt:lpstr>GroupBy Operations</vt:lpstr>
      <vt:lpstr>GroupBy Operations</vt:lpstr>
      <vt:lpstr>RAPIDS cuDF</vt:lpstr>
      <vt:lpstr>Announcing RAPIDS cuDF Accelerates pandas with Zero Code Change</vt:lpstr>
      <vt:lpstr>Polars + RAPIDS cuDF</vt:lpstr>
      <vt:lpstr>Lazy Execution and Query Optimization</vt:lpstr>
      <vt:lpstr>Lazy Execution and Query Optimization</vt:lpstr>
      <vt:lpstr>RAPIDS + Dask</vt:lpstr>
      <vt:lpstr>Accelerating Data Processing</vt:lpstr>
      <vt:lpstr>Accelerating Data Processing</vt:lpstr>
      <vt:lpstr>RAPIDS Data Visualization</vt:lpstr>
      <vt:lpstr>Datashader</vt:lpstr>
      <vt:lpstr>Traditional Model</vt:lpstr>
      <vt:lpstr>RAPIDS Model</vt:lpstr>
      <vt:lpstr>One Format for Interoperability and Efficiency</vt:lpstr>
      <vt:lpstr>Interoperability with CuPy</vt:lpstr>
      <vt:lpstr>RAPIDS Transforms Data Science</vt:lpstr>
      <vt:lpstr>Accelerating End-to-End Data Science Workflows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Kevin Lee (Developer Programs)</dc:creator>
  <cp:lastModifiedBy>Kevin Lee (Developer Programs)</cp:lastModifiedBy>
  <cp:revision>4</cp:revision>
  <dcterms:modified xsi:type="dcterms:W3CDTF">2025-10-07T16:27:18Z</dcterms:modified>
</cp:coreProperties>
</file>